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Barlow" panose="00000500000000000000" pitchFamily="2" charset="0"/>
      <p:regular r:id="rId18"/>
      <p:bold r:id="rId19"/>
      <p:italic r:id="rId20"/>
      <p:boldItalic r:id="rId21"/>
    </p:embeddedFont>
    <p:embeddedFont>
      <p:font typeface="Barlow Light" panose="00000400000000000000" pitchFamily="2" charset="0"/>
      <p:regular r:id="rId22"/>
      <p:bold r:id="rId23"/>
      <p:italic r:id="rId24"/>
      <p:boldItalic r:id="rId25"/>
    </p:embeddedFont>
    <p:embeddedFont>
      <p:font typeface="Calibri" panose="020F0502020204030204" pitchFamily="34" charset="0"/>
      <p:regular r:id="rId26"/>
      <p:bold r:id="rId27"/>
      <p:italic r:id="rId28"/>
      <p:boldItalic r:id="rId29"/>
    </p:embeddedFont>
    <p:embeddedFont>
      <p:font typeface="Raleway" pitchFamily="2" charset="0"/>
      <p:regular r:id="rId30"/>
      <p:bold r:id="rId31"/>
      <p:italic r:id="rId32"/>
      <p:boldItalic r:id="rId33"/>
    </p:embeddedFont>
    <p:embeddedFont>
      <p:font typeface="Raleway Thin" pitchFamily="2" charset="0"/>
      <p:regular r:id="rId34"/>
      <p:bold r:id="rId35"/>
      <p:italic r:id="rId36"/>
      <p:boldItalic r:id="rId37"/>
    </p:embeddedFont>
    <p:embeddedFont>
      <p:font typeface="Roboto" panose="020000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4325AB-0F54-4577-B46D-0DEE7C7EE89D}">
  <a:tblStyle styleId="{9C4325AB-0F54-4577-B46D-0DEE7C7EE89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4" d="100"/>
          <a:sy n="134"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font" Target="fonts/font2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20" Type="http://schemas.openxmlformats.org/officeDocument/2006/relationships/font" Target="fonts/font3.fntdata"/><Relationship Id="rId41"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35ed75ccf_05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97a0a720c0_2_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97a0a720c0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97a0a720c0_2_31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97a0a720c0_2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97a0a720c0_2_1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97a0a720c0_2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9b4e92ac81_0_4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9b4e92ac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Meta-analysis-</a:t>
            </a:r>
            <a:r>
              <a:rPr lang="en"/>
              <a:t> a statistical approach to analyzing current trends in a given research field/topic. Use statistics to observe common directions and findings within a field and predict where it might lead. (Think review paper but using statistics to form an actual methods, results and discussion section.</a:t>
            </a:r>
            <a:endParaRPr/>
          </a:p>
          <a:p>
            <a:pPr marL="0" lvl="0" indent="0" algn="l" rtl="0">
              <a:spcBef>
                <a:spcPts val="0"/>
              </a:spcBef>
              <a:spcAft>
                <a:spcPts val="0"/>
              </a:spcAft>
              <a:buNone/>
            </a:pPr>
            <a:r>
              <a:rPr lang="en" b="1"/>
              <a:t>Previous data from lab-</a:t>
            </a:r>
            <a:r>
              <a:rPr lang="en"/>
              <a:t> perhaps your faculty mentor has old data and/or projects that they have yet to manipulate etc.</a:t>
            </a:r>
            <a:endParaRPr/>
          </a:p>
          <a:p>
            <a:pPr marL="0" lvl="0" indent="0" algn="l" rtl="0">
              <a:spcBef>
                <a:spcPts val="0"/>
              </a:spcBef>
              <a:spcAft>
                <a:spcPts val="0"/>
              </a:spcAft>
              <a:buNone/>
            </a:pPr>
            <a:r>
              <a:rPr lang="en" b="1"/>
              <a:t>Graduate student assistance-</a:t>
            </a:r>
            <a:r>
              <a:rPr lang="en"/>
              <a:t> depends on the standard practice of your lab, but in some cases if your project is pertinent and close enough to a grad student’s own project, you and your faculty mentor may ask the graduate student to assist you by performing experiments you design, followed by data manipulation by you.</a:t>
            </a:r>
            <a:endParaRPr/>
          </a:p>
          <a:p>
            <a:pPr marL="0" lvl="0" indent="0" algn="l" rtl="0">
              <a:spcBef>
                <a:spcPts val="0"/>
              </a:spcBef>
              <a:spcAft>
                <a:spcPts val="0"/>
              </a:spcAft>
              <a:buNone/>
            </a:pPr>
            <a:endParaRPr/>
          </a:p>
          <a:p>
            <a:pPr marL="0" lvl="0" indent="0" algn="l" rtl="0">
              <a:spcBef>
                <a:spcPts val="0"/>
              </a:spcBef>
              <a:spcAft>
                <a:spcPts val="0"/>
              </a:spcAft>
              <a:buNone/>
            </a:pPr>
            <a:r>
              <a:rPr lang="en" b="1"/>
              <a:t>Overall: Students should first and foremost, contact their faculty mentor and express their interest in submitting an article. The above examples are simply ideas that students might be able to propose should their mentor not have any immediate ideas or projects for their article. In general, always contact the faculty mentor.</a:t>
            </a:r>
            <a:endParaRPr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Leadership team will be the author’s main point of contact. Each submission will be assigned 1 EIC, 1 AEIC, and 1 copy editor.</a:t>
            </a:r>
            <a:endParaRPr/>
          </a:p>
          <a:p>
            <a:pPr marL="0" lvl="0" indent="0" algn="l" rtl="0">
              <a:spcBef>
                <a:spcPts val="0"/>
              </a:spcBef>
              <a:spcAft>
                <a:spcPts val="0"/>
              </a:spcAft>
              <a:buNone/>
            </a:pPr>
            <a:endParaRPr/>
          </a:p>
          <a:p>
            <a:pPr marL="0" lvl="0" indent="0" algn="l" rtl="0">
              <a:spcBef>
                <a:spcPts val="0"/>
              </a:spcBef>
              <a:spcAft>
                <a:spcPts val="0"/>
              </a:spcAft>
              <a:buNone/>
            </a:pPr>
            <a:r>
              <a:rPr lang="en"/>
              <a:t>Co-Editor-in-Chiefs will email the reviewed submissions back to author</a:t>
            </a:r>
            <a:endParaRPr/>
          </a:p>
          <a:p>
            <a:pPr marL="0" lvl="0" indent="0" algn="l" rtl="0">
              <a:spcBef>
                <a:spcPts val="0"/>
              </a:spcBef>
              <a:spcAft>
                <a:spcPts val="0"/>
              </a:spcAft>
              <a:buNone/>
            </a:pPr>
            <a:r>
              <a:rPr lang="en"/>
              <a:t>Associate Editor in Chiefs will be the main point of contact for questions during the review process. Any questions regarding your submission or feedback form from the review team should be sent to them.</a:t>
            </a:r>
            <a:endParaRPr/>
          </a:p>
          <a:p>
            <a:pPr marL="0" lvl="0" indent="0" algn="l" rtl="0">
              <a:spcBef>
                <a:spcPts val="0"/>
              </a:spcBef>
              <a:spcAft>
                <a:spcPts val="0"/>
              </a:spcAft>
              <a:buNone/>
            </a:pPr>
            <a:r>
              <a:rPr lang="en"/>
              <a:t>Copy Editor will be the next contact if paper is accepted. They do a final pass on submissions, checking for grammar and overall clarity in the paper.</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9b4e92ac81_0_1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9b4e92ac81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Pretty self explanatory -&gt; just go through these requirements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5ed75ccf_01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example template using a submission from last year’s journal. Use this example when formatting your own submission to smoothen the overall process. During review, paper format won’t necessarily be a factor when judging the article but, following this template will reduce a lot of work in the future, post-acceptance. Additionally, each quarter’s deadline is listed here.</a:t>
            </a:r>
            <a:endParaRPr/>
          </a:p>
          <a:p>
            <a:pPr marL="0" lvl="0" indent="0" algn="l" rtl="0">
              <a:spcBef>
                <a:spcPts val="0"/>
              </a:spcBef>
              <a:spcAft>
                <a:spcPts val="0"/>
              </a:spcAft>
              <a:buNone/>
            </a:pPr>
            <a:endParaRPr/>
          </a:p>
          <a:p>
            <a:pPr marL="0" lvl="0" indent="0" algn="l" rtl="0">
              <a:spcBef>
                <a:spcPts val="0"/>
              </a:spcBef>
              <a:spcAft>
                <a:spcPts val="0"/>
              </a:spcAft>
              <a:buNone/>
            </a:pPr>
            <a:r>
              <a:rPr lang="en"/>
              <a:t>The following example template can be found on the UGRJ website. Scroll down -&gt; Submitting an article -&gt; Journal Formatting Requirements</a:t>
            </a:r>
            <a:endParaRPr/>
          </a:p>
          <a:p>
            <a:pPr marL="0" lvl="0" indent="0" algn="l" rtl="0">
              <a:spcBef>
                <a:spcPts val="0"/>
              </a:spcBef>
              <a:spcAft>
                <a:spcPts val="0"/>
              </a:spcAft>
              <a:buNone/>
            </a:pPr>
            <a:endParaRPr/>
          </a:p>
          <a:p>
            <a:pPr marL="0" lvl="0" indent="0" algn="l" rtl="0">
              <a:lnSpc>
                <a:spcPct val="160000"/>
              </a:lnSpc>
              <a:spcBef>
                <a:spcPts val="0"/>
              </a:spcBef>
              <a:spcAft>
                <a:spcPts val="0"/>
              </a:spcAft>
              <a:buClr>
                <a:schemeClr val="dk1"/>
              </a:buClr>
              <a:buSzPts val="1100"/>
              <a:buFont typeface="Arial"/>
              <a:buNone/>
            </a:pPr>
            <a:r>
              <a:rPr lang="en" sz="1200">
                <a:solidFill>
                  <a:srgbClr val="455A64"/>
                </a:solidFill>
                <a:latin typeface="Roboto"/>
                <a:ea typeface="Roboto"/>
                <a:cs typeface="Roboto"/>
                <a:sym typeface="Roboto"/>
              </a:rPr>
              <a:t>The ideal structure of any article will depend on the discipline. Please consult with your faculty mentor to determine the paper structure that is most appropriate for your submission. It is recommended that all submissions contain the following elements: </a:t>
            </a:r>
            <a:endParaRPr sz="1200">
              <a:solidFill>
                <a:srgbClr val="455A64"/>
              </a:solidFill>
              <a:latin typeface="Roboto"/>
              <a:ea typeface="Roboto"/>
              <a:cs typeface="Roboto"/>
              <a:sym typeface="Roboto"/>
            </a:endParaRPr>
          </a:p>
          <a:p>
            <a:pPr marL="457200" lvl="0" indent="-304800" algn="l" rtl="0">
              <a:lnSpc>
                <a:spcPct val="160000"/>
              </a:lnSpc>
              <a:spcBef>
                <a:spcPts val="120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Title </a:t>
            </a:r>
            <a:r>
              <a:rPr lang="en" sz="1200">
                <a:solidFill>
                  <a:srgbClr val="455A64"/>
                </a:solidFill>
                <a:latin typeface="Roboto"/>
                <a:ea typeface="Roboto"/>
                <a:cs typeface="Roboto"/>
                <a:sym typeface="Roboto"/>
              </a:rPr>
              <a:t>-- Place the title of your article at the top of each page, followed by the names of the student author(s) and the faculty mentor(s).</a:t>
            </a:r>
            <a:endParaRPr sz="1200">
              <a:solidFill>
                <a:srgbClr val="455A64"/>
              </a:solidFill>
              <a:latin typeface="Roboto"/>
              <a:ea typeface="Roboto"/>
              <a:cs typeface="Roboto"/>
              <a:sym typeface="Roboto"/>
            </a:endParaRPr>
          </a:p>
          <a:p>
            <a:pPr marL="914400" lvl="1" indent="-304800" algn="l" rtl="0">
              <a:lnSpc>
                <a:spcPct val="160000"/>
              </a:lnSpc>
              <a:spcBef>
                <a:spcPts val="0"/>
              </a:spcBef>
              <a:spcAft>
                <a:spcPts val="0"/>
              </a:spcAft>
              <a:buClr>
                <a:srgbClr val="455A64"/>
              </a:buClr>
              <a:buSzPts val="1200"/>
              <a:buFont typeface="Roboto"/>
              <a:buChar char="○"/>
            </a:pPr>
            <a:r>
              <a:rPr lang="en" sz="1200">
                <a:solidFill>
                  <a:srgbClr val="455A64"/>
                </a:solidFill>
                <a:latin typeface="Roboto"/>
                <a:ea typeface="Roboto"/>
                <a:cs typeface="Roboto"/>
                <a:sym typeface="Roboto"/>
              </a:rPr>
              <a:t>Authorship is very specific. It is an explicit way of assigning responsibility and giving credit for intellectual work. In order to properly assign authorship credit, please follow these guidelines.</a:t>
            </a:r>
            <a:endParaRPr sz="1200">
              <a:solidFill>
                <a:srgbClr val="455A64"/>
              </a:solidFill>
              <a:latin typeface="Roboto"/>
              <a:ea typeface="Roboto"/>
              <a:cs typeface="Roboto"/>
              <a:sym typeface="Roboto"/>
            </a:endParaRPr>
          </a:p>
          <a:p>
            <a:pPr marL="1371600" lvl="2" indent="-304800" algn="l" rtl="0">
              <a:lnSpc>
                <a:spcPct val="160000"/>
              </a:lnSpc>
              <a:spcBef>
                <a:spcPts val="0"/>
              </a:spcBef>
              <a:spcAft>
                <a:spcPts val="0"/>
              </a:spcAft>
              <a:buClr>
                <a:srgbClr val="455A64"/>
              </a:buClr>
              <a:buSzPts val="1200"/>
              <a:buFont typeface="Roboto"/>
              <a:buChar char="■"/>
            </a:pPr>
            <a:r>
              <a:rPr lang="en" sz="1200">
                <a:solidFill>
                  <a:srgbClr val="455A64"/>
                </a:solidFill>
                <a:latin typeface="Roboto"/>
                <a:ea typeface="Roboto"/>
                <a:cs typeface="Roboto"/>
                <a:sym typeface="Roboto"/>
              </a:rPr>
              <a:t>One author should take primary responsibility for the work as a whole. The Primary Author is responsible for submission.</a:t>
            </a:r>
            <a:endParaRPr sz="1200">
              <a:solidFill>
                <a:srgbClr val="455A64"/>
              </a:solidFill>
              <a:latin typeface="Roboto"/>
              <a:ea typeface="Roboto"/>
              <a:cs typeface="Roboto"/>
              <a:sym typeface="Roboto"/>
            </a:endParaRPr>
          </a:p>
          <a:p>
            <a:pPr marL="1371600" lvl="2" indent="-304800" algn="l" rtl="0">
              <a:lnSpc>
                <a:spcPct val="160000"/>
              </a:lnSpc>
              <a:spcBef>
                <a:spcPts val="0"/>
              </a:spcBef>
              <a:spcAft>
                <a:spcPts val="0"/>
              </a:spcAft>
              <a:buClr>
                <a:srgbClr val="455A64"/>
              </a:buClr>
              <a:buSzPts val="1200"/>
              <a:buFont typeface="Roboto"/>
              <a:buChar char="■"/>
            </a:pPr>
            <a:r>
              <a:rPr lang="en" sz="1200">
                <a:solidFill>
                  <a:srgbClr val="455A64"/>
                </a:solidFill>
                <a:latin typeface="Roboto"/>
                <a:ea typeface="Roboto"/>
                <a:cs typeface="Roboto"/>
                <a:sym typeface="Roboto"/>
              </a:rPr>
              <a:t>Everyone who is listed as an author must have made a substantial, direct, intellectual contribution to the work. For example, they should have contributed to the conception, design, analysis and/or interpretation of data, as well as to the actual writing of the article. </a:t>
            </a:r>
            <a:endParaRPr sz="1200">
              <a:solidFill>
                <a:srgbClr val="455A64"/>
              </a:solidFill>
              <a:latin typeface="Roboto"/>
              <a:ea typeface="Roboto"/>
              <a:cs typeface="Roboto"/>
              <a:sym typeface="Roboto"/>
            </a:endParaRPr>
          </a:p>
          <a:p>
            <a:pPr marL="1371600" lvl="2" indent="-304800" algn="l" rtl="0">
              <a:lnSpc>
                <a:spcPct val="160000"/>
              </a:lnSpc>
              <a:spcBef>
                <a:spcPts val="0"/>
              </a:spcBef>
              <a:spcAft>
                <a:spcPts val="0"/>
              </a:spcAft>
              <a:buClr>
                <a:srgbClr val="455A64"/>
              </a:buClr>
              <a:buSzPts val="1200"/>
              <a:buFont typeface="Roboto"/>
              <a:buChar char="■"/>
            </a:pPr>
            <a:r>
              <a:rPr lang="en" sz="1200">
                <a:solidFill>
                  <a:srgbClr val="455A64"/>
                </a:solidFill>
                <a:latin typeface="Roboto"/>
                <a:ea typeface="Roboto"/>
                <a:cs typeface="Roboto"/>
                <a:sym typeface="Roboto"/>
              </a:rPr>
              <a:t>Please list authors in order of contribution. </a:t>
            </a:r>
            <a:r>
              <a:rPr lang="en" sz="1200" b="1">
                <a:solidFill>
                  <a:srgbClr val="455A64"/>
                </a:solidFill>
                <a:latin typeface="Roboto"/>
                <a:ea typeface="Roboto"/>
                <a:cs typeface="Roboto"/>
                <a:sym typeface="Roboto"/>
              </a:rPr>
              <a:t>You are encouraged to discuss this with the team members prior to submission</a:t>
            </a:r>
            <a:r>
              <a:rPr lang="en" sz="1200">
                <a:solidFill>
                  <a:srgbClr val="455A64"/>
                </a:solidFill>
                <a:latin typeface="Roboto"/>
                <a:ea typeface="Roboto"/>
                <a:cs typeface="Roboto"/>
                <a:sym typeface="Roboto"/>
              </a:rPr>
              <a:t>. The order that you provide in this submission is the order the authors will be listed.</a:t>
            </a:r>
            <a:endParaRPr sz="1200">
              <a:solidFill>
                <a:srgbClr val="455A64"/>
              </a:solidFill>
              <a:latin typeface="Roboto"/>
              <a:ea typeface="Roboto"/>
              <a:cs typeface="Roboto"/>
              <a:sym typeface="Roboto"/>
            </a:endParaRPr>
          </a:p>
          <a:p>
            <a:pPr marL="1371600" lvl="2" indent="-304800" algn="l" rtl="0">
              <a:lnSpc>
                <a:spcPct val="160000"/>
              </a:lnSpc>
              <a:spcBef>
                <a:spcPts val="0"/>
              </a:spcBef>
              <a:spcAft>
                <a:spcPts val="0"/>
              </a:spcAft>
              <a:buClr>
                <a:srgbClr val="455A64"/>
              </a:buClr>
              <a:buSzPts val="1200"/>
              <a:buFont typeface="Roboto"/>
              <a:buChar char="■"/>
            </a:pPr>
            <a:r>
              <a:rPr lang="en" sz="1200">
                <a:solidFill>
                  <a:srgbClr val="455A64"/>
                </a:solidFill>
                <a:latin typeface="Roboto"/>
                <a:ea typeface="Roboto"/>
                <a:cs typeface="Roboto"/>
                <a:sym typeface="Roboto"/>
              </a:rPr>
              <a:t>All authors should participate in the editing process by reviewing drafts and approving the final version before publication.</a:t>
            </a:r>
            <a:endParaRPr sz="1200">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Abstract </a:t>
            </a:r>
            <a:r>
              <a:rPr lang="en" sz="1200">
                <a:solidFill>
                  <a:srgbClr val="455A64"/>
                </a:solidFill>
                <a:latin typeface="Roboto"/>
                <a:ea typeface="Roboto"/>
                <a:cs typeface="Roboto"/>
                <a:sym typeface="Roboto"/>
              </a:rPr>
              <a:t>--A single paragraph containing no more than 250 words. An abstract briefly defines the problem, purpose, or specific topic addressed by the research. It briefly indicates the methods and/or approach taken in inquiry and summarizes results or conclusion. It should be written in grammatically correct, logically connected sentences. It should be understandable by any audience with reasonable knowledge of its field. The abstract should not contain any charts, tables, graphs, figures, or spreadsheets. The abstract must be single spaced.</a:t>
            </a:r>
            <a:endParaRPr sz="1200">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Keywords </a:t>
            </a:r>
            <a:r>
              <a:rPr lang="en" sz="1200">
                <a:solidFill>
                  <a:srgbClr val="455A64"/>
                </a:solidFill>
                <a:latin typeface="Roboto"/>
                <a:ea typeface="Roboto"/>
                <a:cs typeface="Roboto"/>
                <a:sym typeface="Roboto"/>
              </a:rPr>
              <a:t>-- 6-8 keywords relevant to the topic</a:t>
            </a:r>
            <a:endParaRPr sz="1200">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Introduction</a:t>
            </a:r>
            <a:r>
              <a:rPr lang="en" sz="1200">
                <a:solidFill>
                  <a:srgbClr val="455A64"/>
                </a:solidFill>
                <a:latin typeface="Roboto"/>
                <a:ea typeface="Roboto"/>
                <a:cs typeface="Roboto"/>
                <a:sym typeface="Roboto"/>
              </a:rPr>
              <a:t> – Enough background information for any reader to understand the position taken. Define field-specific terms here.</a:t>
            </a:r>
            <a:endParaRPr sz="1200">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Methods/Methodology </a:t>
            </a:r>
            <a:r>
              <a:rPr lang="en" sz="1200">
                <a:solidFill>
                  <a:srgbClr val="455A64"/>
                </a:solidFill>
                <a:latin typeface="Roboto"/>
                <a:ea typeface="Roboto"/>
                <a:cs typeface="Roboto"/>
                <a:sym typeface="Roboto"/>
              </a:rPr>
              <a:t>- A logical, step-wise process defined enough such that anyone in the field can replicate your results with accuracy.</a:t>
            </a:r>
            <a:endParaRPr sz="1200">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Results/Findings</a:t>
            </a:r>
            <a:endParaRPr sz="1200" b="1">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Discussion</a:t>
            </a:r>
            <a:endParaRPr sz="1200" b="1">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Acknowledgments</a:t>
            </a:r>
            <a:endParaRPr sz="1200" b="1">
              <a:solidFill>
                <a:srgbClr val="455A64"/>
              </a:solidFill>
              <a:latin typeface="Roboto"/>
              <a:ea typeface="Roboto"/>
              <a:cs typeface="Roboto"/>
              <a:sym typeface="Roboto"/>
            </a:endParaRPr>
          </a:p>
          <a:p>
            <a:pPr marL="457200" lvl="0" indent="-304800" algn="l" rtl="0">
              <a:lnSpc>
                <a:spcPct val="160000"/>
              </a:lnSpc>
              <a:spcBef>
                <a:spcPts val="0"/>
              </a:spcBef>
              <a:spcAft>
                <a:spcPts val="0"/>
              </a:spcAft>
              <a:buClr>
                <a:srgbClr val="455A64"/>
              </a:buClr>
              <a:buSzPts val="1200"/>
              <a:buFont typeface="Roboto"/>
              <a:buChar char="●"/>
            </a:pPr>
            <a:r>
              <a:rPr lang="en" sz="1200" b="1">
                <a:solidFill>
                  <a:srgbClr val="455A64"/>
                </a:solidFill>
                <a:latin typeface="Roboto"/>
                <a:ea typeface="Roboto"/>
                <a:cs typeface="Roboto"/>
                <a:sym typeface="Roboto"/>
              </a:rPr>
              <a:t>Works Cited / References</a:t>
            </a:r>
            <a:endParaRPr sz="1200" b="1">
              <a:solidFill>
                <a:srgbClr val="455A64"/>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9b4e92ac81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9b4e92ac81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Artwork is conventionally any photograph of your choice. Submissions will be accepted from any student (regardless of whether they submit an article for the journal or not)</a:t>
            </a:r>
            <a:endParaRPr/>
          </a:p>
          <a:p>
            <a:pPr marL="0" lvl="0" indent="0" algn="l" rtl="0">
              <a:spcBef>
                <a:spcPts val="0"/>
              </a:spcBef>
              <a:spcAft>
                <a:spcPts val="0"/>
              </a:spcAft>
              <a:buNone/>
            </a:pPr>
            <a:r>
              <a:rPr lang="en"/>
              <a:t>-Specific details about the cover artwork format can be found on the ugrj website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9b4e92ac81_0_2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9b4e92ac8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submit articles, head over to the undergraduate research journal website and click the following. You will be prompted to fill in some contact information for yourself, your PI/Faculty mentor, and your advising graduate student. Please also keep in mind that once you submit, your faculty mentor will be </a:t>
            </a:r>
            <a:r>
              <a:rPr lang="en" u="sng"/>
              <a:t>required </a:t>
            </a:r>
            <a:r>
              <a:rPr lang="en"/>
              <a:t>to accept and approve your submission. This approval will be simply a response to an email that the UGRJ will send out upon submission so please, try to submit articles as early as possible before the deadline and make sure that your faculty mentor knows to expect an email once you do submit.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5ed75ccf_04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the article is submitted, it will enter the review process as such. *Briefly describe/summarize the editing timeline*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5ed75ccf_011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4 general categories that will be used to review student’s paper.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
        <p:nvSpPr>
          <p:cNvPr id="11" name="Google Shape;11;p2"/>
          <p:cNvSpPr/>
          <p:nvPr/>
        </p:nvSpPr>
        <p:spPr>
          <a:xfrm rot="5400000">
            <a:off x="-303375" y="216690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dark">
  <p:cSld name="BLANK_1">
    <p:bg>
      <p:bgPr>
        <a:gradFill>
          <a:gsLst>
            <a:gs pos="0">
              <a:schemeClr val="accent1"/>
            </a:gs>
            <a:gs pos="50000">
              <a:schemeClr val="accent1"/>
            </a:gs>
            <a:gs pos="100000">
              <a:schemeClr val="accent2"/>
            </a:gs>
          </a:gsLst>
          <a:lin ang="16200038" scaled="0"/>
        </a:gradFill>
        <a:effectLst/>
      </p:bgPr>
    </p:bg>
    <p:spTree>
      <p:nvGrpSpPr>
        <p:cNvPr id="1" name="Shape 56"/>
        <p:cNvGrpSpPr/>
        <p:nvPr/>
      </p:nvGrpSpPr>
      <p:grpSpPr>
        <a:xfrm>
          <a:off x="0" y="0"/>
          <a:ext cx="0" cy="0"/>
          <a:chOff x="0" y="0"/>
          <a:chExt cx="0" cy="0"/>
        </a:xfrm>
      </p:grpSpPr>
      <p:sp>
        <p:nvSpPr>
          <p:cNvPr id="57" name="Google Shape;57;p11"/>
          <p:cNvSpPr/>
          <p:nvPr/>
        </p:nvSpPr>
        <p:spPr>
          <a:xfrm flipH="1">
            <a:off x="8686800" y="4674850"/>
            <a:ext cx="468600" cy="468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1"/>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1085850" y="2031025"/>
            <a:ext cx="4676700" cy="11598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4" name="Google Shape;14;p3"/>
          <p:cNvSpPr txBox="1">
            <a:spLocks noGrp="1"/>
          </p:cNvSpPr>
          <p:nvPr>
            <p:ph type="subTitle" idx="1"/>
          </p:nvPr>
        </p:nvSpPr>
        <p:spPr>
          <a:xfrm>
            <a:off x="1085850" y="3287726"/>
            <a:ext cx="4676700" cy="3837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800"/>
              <a:buNone/>
              <a:defRPr>
                <a:solidFill>
                  <a:schemeClr val="dk2"/>
                </a:solidFill>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
        <p:nvSpPr>
          <p:cNvPr id="15" name="Google Shape;15;p3"/>
          <p:cNvSpPr/>
          <p:nvPr/>
        </p:nvSpPr>
        <p:spPr>
          <a:xfrm rot="5400000">
            <a:off x="-303375" y="216690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7" name="Google Shape;17;p4"/>
          <p:cNvSpPr/>
          <p:nvPr/>
        </p:nvSpPr>
        <p:spPr>
          <a:xfrm flipH="1">
            <a:off x="8686800" y="4674850"/>
            <a:ext cx="468600" cy="468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p:nvPr/>
        </p:nvSpPr>
        <p:spPr>
          <a:xfrm rot="5400000">
            <a:off x="-303375" y="927405"/>
            <a:ext cx="1416300" cy="8097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0" name="Google Shape;20;p4"/>
          <p:cNvSpPr txBox="1"/>
          <p:nvPr/>
        </p:nvSpPr>
        <p:spPr>
          <a:xfrm>
            <a:off x="19050" y="933775"/>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a:solidFill>
                  <a:schemeClr val="accent2"/>
                </a:solidFill>
                <a:latin typeface="Raleway"/>
                <a:ea typeface="Raleway"/>
                <a:cs typeface="Raleway"/>
                <a:sym typeface="Raleway"/>
              </a:rPr>
              <a:t>“</a:t>
            </a:r>
            <a:endParaRPr sz="8600" b="1">
              <a:solidFill>
                <a:schemeClr val="accent2"/>
              </a:solidFill>
              <a:latin typeface="Raleway"/>
              <a:ea typeface="Raleway"/>
              <a:cs typeface="Raleway"/>
              <a:sym typeface="Raleway"/>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2"/>
        <p:cNvGrpSpPr/>
        <p:nvPr/>
      </p:nvGrpSpPr>
      <p:grpSpPr>
        <a:xfrm>
          <a:off x="0" y="0"/>
          <a:ext cx="0" cy="0"/>
          <a:chOff x="0" y="0"/>
          <a:chExt cx="0" cy="0"/>
        </a:xfrm>
      </p:grpSpPr>
      <p:sp>
        <p:nvSpPr>
          <p:cNvPr id="23" name="Google Shape;23;p5"/>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5"/>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5"/>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6" name="Google Shape;26;p5"/>
          <p:cNvSpPr txBox="1">
            <a:spLocks noGrp="1"/>
          </p:cNvSpPr>
          <p:nvPr>
            <p:ph type="body" idx="1"/>
          </p:nvPr>
        </p:nvSpPr>
        <p:spPr>
          <a:xfrm>
            <a:off x="457200" y="1995750"/>
            <a:ext cx="5640900" cy="26409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a:lvl1pPr>
            <a:lvl2pPr marL="914400" lvl="1" indent="-342900">
              <a:spcBef>
                <a:spcPts val="600"/>
              </a:spcBef>
              <a:spcAft>
                <a:spcPts val="0"/>
              </a:spcAft>
              <a:buSzPts val="1800"/>
              <a:buChar char="▹"/>
              <a:defRPr/>
            </a:lvl2pPr>
            <a:lvl3pPr marL="1371600" lvl="2" indent="-342900">
              <a:spcBef>
                <a:spcPts val="600"/>
              </a:spcBef>
              <a:spcAft>
                <a:spcPts val="0"/>
              </a:spcAft>
              <a:buSzPts val="1800"/>
              <a:buChar char="▹"/>
              <a:defRPr/>
            </a:lvl3pPr>
            <a:lvl4pPr marL="1828800" lvl="3" indent="-355600">
              <a:spcBef>
                <a:spcPts val="600"/>
              </a:spcBef>
              <a:spcAft>
                <a:spcPts val="0"/>
              </a:spcAft>
              <a:buSzPts val="2000"/>
              <a:buChar char="▹"/>
              <a:defRPr/>
            </a:lvl4pPr>
            <a:lvl5pPr marL="2286000" lvl="4" indent="-355600">
              <a:spcBef>
                <a:spcPts val="600"/>
              </a:spcBef>
              <a:spcAft>
                <a:spcPts val="0"/>
              </a:spcAft>
              <a:buSzPts val="2000"/>
              <a:buChar char="▹"/>
              <a:defRPr/>
            </a:lvl5pPr>
            <a:lvl6pPr marL="2743200" lvl="5" indent="-355600">
              <a:spcBef>
                <a:spcPts val="600"/>
              </a:spcBef>
              <a:spcAft>
                <a:spcPts val="0"/>
              </a:spcAft>
              <a:buSzPts val="2000"/>
              <a:buChar char="▹"/>
              <a:defRPr/>
            </a:lvl6pPr>
            <a:lvl7pPr marL="3200400" lvl="6" indent="-355600">
              <a:spcBef>
                <a:spcPts val="600"/>
              </a:spcBef>
              <a:spcAft>
                <a:spcPts val="0"/>
              </a:spcAft>
              <a:buSzPts val="2000"/>
              <a:buChar char="▹"/>
              <a:defRPr/>
            </a:lvl7pPr>
            <a:lvl8pPr marL="3657600" lvl="7" indent="-355600">
              <a:spcBef>
                <a:spcPts val="600"/>
              </a:spcBef>
              <a:spcAft>
                <a:spcPts val="0"/>
              </a:spcAft>
              <a:buSzPts val="2000"/>
              <a:buChar char="▹"/>
              <a:defRPr/>
            </a:lvl8pPr>
            <a:lvl9pPr marL="4114800" lvl="8" indent="-355600">
              <a:spcBef>
                <a:spcPts val="600"/>
              </a:spcBef>
              <a:spcAft>
                <a:spcPts val="0"/>
              </a:spcAft>
              <a:buSzPts val="2000"/>
              <a:buChar char="▹"/>
              <a:defRPr/>
            </a:lvl9pPr>
          </a:lstStyle>
          <a:p>
            <a:endParaRPr/>
          </a:p>
        </p:txBody>
      </p:sp>
      <p:sp>
        <p:nvSpPr>
          <p:cNvPr id="27" name="Google Shape;27;p5"/>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8"/>
        <p:cNvGrpSpPr/>
        <p:nvPr/>
      </p:nvGrpSpPr>
      <p:grpSpPr>
        <a:xfrm>
          <a:off x="0" y="0"/>
          <a:ext cx="0" cy="0"/>
          <a:chOff x="0" y="0"/>
          <a:chExt cx="0" cy="0"/>
        </a:xfrm>
      </p:grpSpPr>
      <p:sp>
        <p:nvSpPr>
          <p:cNvPr id="29" name="Google Shape;29;p6"/>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5"/>
        <p:cNvGrpSpPr/>
        <p:nvPr/>
      </p:nvGrpSpPr>
      <p:grpSpPr>
        <a:xfrm>
          <a:off x="0" y="0"/>
          <a:ext cx="0" cy="0"/>
          <a:chOff x="0" y="0"/>
          <a:chExt cx="0" cy="0"/>
        </a:xfrm>
      </p:grpSpPr>
      <p:sp>
        <p:nvSpPr>
          <p:cNvPr id="36" name="Google Shape;36;p7"/>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7"/>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39" name="Google Shape;39;p7"/>
          <p:cNvSpPr txBox="1">
            <a:spLocks noGrp="1"/>
          </p:cNvSpPr>
          <p:nvPr>
            <p:ph type="body" idx="1"/>
          </p:nvPr>
        </p:nvSpPr>
        <p:spPr>
          <a:xfrm>
            <a:off x="457200" y="1995750"/>
            <a:ext cx="2563500" cy="26790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0"/>
              </a:spcAft>
              <a:buSzPts val="1600"/>
              <a:buChar char="▹"/>
              <a:defRPr sz="1600"/>
            </a:lvl9pPr>
          </a:lstStyle>
          <a:p>
            <a:endParaRPr/>
          </a:p>
        </p:txBody>
      </p:sp>
      <p:sp>
        <p:nvSpPr>
          <p:cNvPr id="40" name="Google Shape;40;p7"/>
          <p:cNvSpPr txBox="1">
            <a:spLocks noGrp="1"/>
          </p:cNvSpPr>
          <p:nvPr>
            <p:ph type="body" idx="2"/>
          </p:nvPr>
        </p:nvSpPr>
        <p:spPr>
          <a:xfrm>
            <a:off x="3290250" y="1995750"/>
            <a:ext cx="2563500" cy="26790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0"/>
              </a:spcAft>
              <a:buSzPts val="1600"/>
              <a:buChar char="▹"/>
              <a:defRPr sz="1600"/>
            </a:lvl9pPr>
          </a:lstStyle>
          <a:p>
            <a:endParaRPr/>
          </a:p>
        </p:txBody>
      </p:sp>
      <p:sp>
        <p:nvSpPr>
          <p:cNvPr id="41" name="Google Shape;41;p7"/>
          <p:cNvSpPr txBox="1">
            <a:spLocks noGrp="1"/>
          </p:cNvSpPr>
          <p:nvPr>
            <p:ph type="body" idx="3"/>
          </p:nvPr>
        </p:nvSpPr>
        <p:spPr>
          <a:xfrm>
            <a:off x="6123300" y="1995750"/>
            <a:ext cx="2563500" cy="26790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0"/>
              </a:spcAft>
              <a:buSzPts val="1600"/>
              <a:buChar char="▹"/>
              <a:defRPr sz="1600"/>
            </a:lvl9pPr>
          </a:lstStyle>
          <a:p>
            <a:endParaRPr/>
          </a:p>
        </p:txBody>
      </p:sp>
      <p:sp>
        <p:nvSpPr>
          <p:cNvPr id="42" name="Google Shape;42;p7"/>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8"/>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8"/>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8"/>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7" name="Google Shape;47;p8"/>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9"/>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9"/>
          <p:cNvSpPr/>
          <p:nvPr/>
        </p:nvSpPr>
        <p:spPr>
          <a:xfrm rot="5400000">
            <a:off x="-100350" y="4448760"/>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9"/>
          <p:cNvSpPr txBox="1">
            <a:spLocks noGrp="1"/>
          </p:cNvSpPr>
          <p:nvPr>
            <p:ph type="body" idx="1"/>
          </p:nvPr>
        </p:nvSpPr>
        <p:spPr>
          <a:xfrm>
            <a:off x="457200" y="4406309"/>
            <a:ext cx="8229600" cy="519600"/>
          </a:xfrm>
          <a:prstGeom prst="rect">
            <a:avLst/>
          </a:prstGeom>
        </p:spPr>
        <p:txBody>
          <a:bodyPr spcFirstLastPara="1" wrap="square" lIns="0" tIns="0" rIns="0" bIns="0" anchor="t" anchorCtr="0">
            <a:noAutofit/>
          </a:bodyPr>
          <a:lstStyle>
            <a:lvl1pPr marL="457200" lvl="0" indent="-228600">
              <a:spcBef>
                <a:spcPts val="360"/>
              </a:spcBef>
              <a:spcAft>
                <a:spcPts val="0"/>
              </a:spcAft>
              <a:buSzPts val="1800"/>
              <a:buNone/>
              <a:defRPr sz="1800"/>
            </a:lvl1pPr>
          </a:lstStyle>
          <a:p>
            <a:endParaRPr/>
          </a:p>
        </p:txBody>
      </p:sp>
      <p:sp>
        <p:nvSpPr>
          <p:cNvPr id="52" name="Google Shape;52;p9"/>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0"/>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lt1"/>
            </a:gs>
            <a:gs pos="50000">
              <a:schemeClr val="lt1"/>
            </a:gs>
            <a:gs pos="100000">
              <a:schemeClr val="lt2"/>
            </a:gs>
          </a:gsLst>
          <a:lin ang="16200038"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605600"/>
            <a:ext cx="5640900" cy="1082700"/>
          </a:xfrm>
          <a:prstGeom prst="rect">
            <a:avLst/>
          </a:prstGeom>
          <a:noFill/>
          <a:ln>
            <a:noFill/>
          </a:ln>
        </p:spPr>
        <p:txBody>
          <a:bodyPr spcFirstLastPara="1" wrap="square" lIns="0" tIns="0" rIns="0" bIns="0" anchor="t" anchorCtr="0">
            <a:noAutofit/>
          </a:bodyPr>
          <a:lstStyle>
            <a:lvl1pPr lvl="0">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1pPr>
            <a:lvl2pPr lvl="1">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2pPr>
            <a:lvl3pPr lvl="2">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3pPr>
            <a:lvl4pPr lvl="3">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4pPr>
            <a:lvl5pPr lvl="4">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5pPr>
            <a:lvl6pPr lvl="5">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6pPr>
            <a:lvl7pPr lvl="6">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7pPr>
            <a:lvl8pPr lvl="7">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8pPr>
            <a:lvl9pPr lvl="8">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9pPr>
          </a:lstStyle>
          <a:p>
            <a:endParaRPr/>
          </a:p>
        </p:txBody>
      </p:sp>
      <p:sp>
        <p:nvSpPr>
          <p:cNvPr id="7" name="Google Shape;7;p1"/>
          <p:cNvSpPr txBox="1">
            <a:spLocks noGrp="1"/>
          </p:cNvSpPr>
          <p:nvPr>
            <p:ph type="body" idx="1"/>
          </p:nvPr>
        </p:nvSpPr>
        <p:spPr>
          <a:xfrm>
            <a:off x="457200" y="1995750"/>
            <a:ext cx="5640900" cy="2679000"/>
          </a:xfrm>
          <a:prstGeom prst="rect">
            <a:avLst/>
          </a:prstGeom>
          <a:noFill/>
          <a:ln>
            <a:noFill/>
          </a:ln>
        </p:spPr>
        <p:txBody>
          <a:bodyPr spcFirstLastPara="1" wrap="square" lIns="0" tIns="0" rIns="0" bIns="0" anchor="t" anchorCtr="0">
            <a:noAutofit/>
          </a:bodyPr>
          <a:lstStyle>
            <a:lvl1pPr marL="457200" lvl="0"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1pPr>
            <a:lvl2pPr marL="914400" lvl="1"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2pPr>
            <a:lvl3pPr marL="1371600" lvl="2"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3pPr>
            <a:lvl4pPr marL="1828800" lvl="3"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4pPr>
            <a:lvl5pPr marL="2286000" lvl="4"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5pPr>
            <a:lvl6pPr marL="2743200" lvl="5"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6pPr>
            <a:lvl7pPr marL="3200400" lvl="6"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7pPr>
            <a:lvl8pPr marL="3657600" lvl="7"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8pPr>
            <a:lvl9pPr marL="4114800" lvl="8"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649025" y="4636750"/>
            <a:ext cx="456900" cy="468600"/>
          </a:xfrm>
          <a:prstGeom prst="rect">
            <a:avLst/>
          </a:prstGeom>
          <a:noFill/>
          <a:ln>
            <a:noFill/>
          </a:ln>
        </p:spPr>
        <p:txBody>
          <a:bodyPr spcFirstLastPara="1" wrap="square" lIns="0" tIns="0" rIns="0" bIns="0" anchor="b" anchorCtr="0">
            <a:noAutofit/>
          </a:bodyPr>
          <a:lstStyle>
            <a:lvl1pPr lvl="0" algn="r">
              <a:buNone/>
              <a:defRPr sz="1200">
                <a:solidFill>
                  <a:schemeClr val="lt1"/>
                </a:solidFill>
                <a:latin typeface="Barlow Light"/>
                <a:ea typeface="Barlow Light"/>
                <a:cs typeface="Barlow Light"/>
                <a:sym typeface="Barlow Light"/>
              </a:defRPr>
            </a:lvl1pPr>
            <a:lvl2pPr lvl="1" algn="r">
              <a:buNone/>
              <a:defRPr sz="1200">
                <a:solidFill>
                  <a:schemeClr val="lt1"/>
                </a:solidFill>
                <a:latin typeface="Barlow Light"/>
                <a:ea typeface="Barlow Light"/>
                <a:cs typeface="Barlow Light"/>
                <a:sym typeface="Barlow Light"/>
              </a:defRPr>
            </a:lvl2pPr>
            <a:lvl3pPr lvl="2" algn="r">
              <a:buNone/>
              <a:defRPr sz="1200">
                <a:solidFill>
                  <a:schemeClr val="lt1"/>
                </a:solidFill>
                <a:latin typeface="Barlow Light"/>
                <a:ea typeface="Barlow Light"/>
                <a:cs typeface="Barlow Light"/>
                <a:sym typeface="Barlow Light"/>
              </a:defRPr>
            </a:lvl3pPr>
            <a:lvl4pPr lvl="3" algn="r">
              <a:buNone/>
              <a:defRPr sz="1200">
                <a:solidFill>
                  <a:schemeClr val="lt1"/>
                </a:solidFill>
                <a:latin typeface="Barlow Light"/>
                <a:ea typeface="Barlow Light"/>
                <a:cs typeface="Barlow Light"/>
                <a:sym typeface="Barlow Light"/>
              </a:defRPr>
            </a:lvl4pPr>
            <a:lvl5pPr lvl="4" algn="r">
              <a:buNone/>
              <a:defRPr sz="1200">
                <a:solidFill>
                  <a:schemeClr val="lt1"/>
                </a:solidFill>
                <a:latin typeface="Barlow Light"/>
                <a:ea typeface="Barlow Light"/>
                <a:cs typeface="Barlow Light"/>
                <a:sym typeface="Barlow Light"/>
              </a:defRPr>
            </a:lvl5pPr>
            <a:lvl6pPr lvl="5" algn="r">
              <a:buNone/>
              <a:defRPr sz="1200">
                <a:solidFill>
                  <a:schemeClr val="lt1"/>
                </a:solidFill>
                <a:latin typeface="Barlow Light"/>
                <a:ea typeface="Barlow Light"/>
                <a:cs typeface="Barlow Light"/>
                <a:sym typeface="Barlow Light"/>
              </a:defRPr>
            </a:lvl6pPr>
            <a:lvl7pPr lvl="6" algn="r">
              <a:buNone/>
              <a:defRPr sz="1200">
                <a:solidFill>
                  <a:schemeClr val="lt1"/>
                </a:solidFill>
                <a:latin typeface="Barlow Light"/>
                <a:ea typeface="Barlow Light"/>
                <a:cs typeface="Barlow Light"/>
                <a:sym typeface="Barlow Light"/>
              </a:defRPr>
            </a:lvl7pPr>
            <a:lvl8pPr lvl="7" algn="r">
              <a:buNone/>
              <a:defRPr sz="1200">
                <a:solidFill>
                  <a:schemeClr val="lt1"/>
                </a:solidFill>
                <a:latin typeface="Barlow Light"/>
                <a:ea typeface="Barlow Light"/>
                <a:cs typeface="Barlow Light"/>
                <a:sym typeface="Barlow Light"/>
              </a:defRPr>
            </a:lvl8pPr>
            <a:lvl9pPr lvl="8" algn="r">
              <a:buNone/>
              <a:defRPr sz="1200">
                <a:solidFill>
                  <a:schemeClr val="lt1"/>
                </a:solidFill>
                <a:latin typeface="Barlow Light"/>
                <a:ea typeface="Barlow Light"/>
                <a:cs typeface="Barlow Light"/>
                <a:sym typeface="Barlow Ligh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mailto:ugr@ucr.edu"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grpSp>
        <p:nvGrpSpPr>
          <p:cNvPr id="63" name="Google Shape;63;p12"/>
          <p:cNvGrpSpPr/>
          <p:nvPr/>
        </p:nvGrpSpPr>
        <p:grpSpPr>
          <a:xfrm>
            <a:off x="5122427" y="668001"/>
            <a:ext cx="3841143" cy="3893303"/>
            <a:chOff x="5122427" y="668001"/>
            <a:chExt cx="3841143" cy="3893303"/>
          </a:xfrm>
        </p:grpSpPr>
        <p:grpSp>
          <p:nvGrpSpPr>
            <p:cNvPr id="64" name="Google Shape;64;p12"/>
            <p:cNvGrpSpPr/>
            <p:nvPr/>
          </p:nvGrpSpPr>
          <p:grpSpPr>
            <a:xfrm>
              <a:off x="5144045" y="893590"/>
              <a:ext cx="2833667" cy="2964311"/>
              <a:chOff x="3860721" y="1330073"/>
              <a:chExt cx="3544299" cy="3707706"/>
            </a:xfrm>
          </p:grpSpPr>
          <p:sp>
            <p:nvSpPr>
              <p:cNvPr id="65" name="Google Shape;65;p12"/>
              <p:cNvSpPr/>
              <p:nvPr/>
            </p:nvSpPr>
            <p:spPr>
              <a:xfrm>
                <a:off x="5336000" y="1330073"/>
                <a:ext cx="2069020" cy="2805419"/>
              </a:xfrm>
              <a:custGeom>
                <a:avLst/>
                <a:gdLst/>
                <a:ahLst/>
                <a:cxnLst/>
                <a:rect l="l" t="t" r="r" b="b"/>
                <a:pathLst>
                  <a:path w="2069020" h="2805419" extrusionOk="0">
                    <a:moveTo>
                      <a:pt x="2019014" y="2799395"/>
                    </a:moveTo>
                    <a:lnTo>
                      <a:pt x="50006" y="1662586"/>
                    </a:lnTo>
                    <a:cubicBezTo>
                      <a:pt x="22384" y="1646680"/>
                      <a:pt x="0" y="1603912"/>
                      <a:pt x="0" y="1567336"/>
                    </a:cubicBezTo>
                    <a:lnTo>
                      <a:pt x="0" y="43908"/>
                    </a:lnTo>
                    <a:cubicBezTo>
                      <a:pt x="0" y="7141"/>
                      <a:pt x="22384" y="-9813"/>
                      <a:pt x="50006" y="5808"/>
                    </a:cubicBezTo>
                    <a:lnTo>
                      <a:pt x="2019014" y="1142998"/>
                    </a:lnTo>
                    <a:cubicBezTo>
                      <a:pt x="2046637" y="1158904"/>
                      <a:pt x="2069020" y="1201672"/>
                      <a:pt x="2069020" y="1238248"/>
                    </a:cubicBezTo>
                    <a:lnTo>
                      <a:pt x="2069020" y="2761295"/>
                    </a:lnTo>
                    <a:cubicBezTo>
                      <a:pt x="2069020" y="2798443"/>
                      <a:pt x="2046637" y="2815397"/>
                      <a:pt x="2019014" y="2799395"/>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12"/>
              <p:cNvSpPr/>
              <p:nvPr/>
            </p:nvSpPr>
            <p:spPr>
              <a:xfrm>
                <a:off x="7365110" y="4067936"/>
                <a:ext cx="21907" cy="77247"/>
              </a:xfrm>
              <a:custGeom>
                <a:avLst/>
                <a:gdLst/>
                <a:ahLst/>
                <a:cxnLst/>
                <a:rect l="l" t="t" r="r" b="b"/>
                <a:pathLst>
                  <a:path w="21907" h="77247" extrusionOk="0">
                    <a:moveTo>
                      <a:pt x="0" y="77248"/>
                    </a:moveTo>
                    <a:lnTo>
                      <a:pt x="21908" y="64675"/>
                    </a:lnTo>
                    <a:lnTo>
                      <a:pt x="12383" y="0"/>
                    </a:lnTo>
                    <a:lnTo>
                      <a:pt x="0" y="77248"/>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12"/>
              <p:cNvSpPr/>
              <p:nvPr/>
            </p:nvSpPr>
            <p:spPr>
              <a:xfrm>
                <a:off x="5332475" y="1333214"/>
                <a:ext cx="52292" cy="22389"/>
              </a:xfrm>
              <a:custGeom>
                <a:avLst/>
                <a:gdLst/>
                <a:ahLst/>
                <a:cxnLst/>
                <a:rect l="l" t="t" r="r" b="b"/>
                <a:pathLst>
                  <a:path w="52292" h="22389" extrusionOk="0">
                    <a:moveTo>
                      <a:pt x="0" y="12383"/>
                    </a:moveTo>
                    <a:lnTo>
                      <a:pt x="21431" y="0"/>
                    </a:lnTo>
                    <a:lnTo>
                      <a:pt x="52292" y="17621"/>
                    </a:lnTo>
                    <a:cubicBezTo>
                      <a:pt x="52292" y="17621"/>
                      <a:pt x="19431" y="22574"/>
                      <a:pt x="18669" y="22384"/>
                    </a:cubicBezTo>
                    <a:cubicBezTo>
                      <a:pt x="17907" y="22193"/>
                      <a:pt x="0" y="12383"/>
                      <a:pt x="0" y="1238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12"/>
              <p:cNvSpPr/>
              <p:nvPr/>
            </p:nvSpPr>
            <p:spPr>
              <a:xfrm>
                <a:off x="5317902" y="1340537"/>
                <a:ext cx="2069115" cy="2805383"/>
              </a:xfrm>
              <a:custGeom>
                <a:avLst/>
                <a:gdLst/>
                <a:ahLst/>
                <a:cxnLst/>
                <a:rect l="l" t="t" r="r" b="b"/>
                <a:pathLst>
                  <a:path w="2069115" h="2805383" extrusionOk="0">
                    <a:moveTo>
                      <a:pt x="2019110" y="2799409"/>
                    </a:moveTo>
                    <a:lnTo>
                      <a:pt x="50006" y="1662600"/>
                    </a:lnTo>
                    <a:cubicBezTo>
                      <a:pt x="22384" y="1646598"/>
                      <a:pt x="0" y="1603831"/>
                      <a:pt x="0" y="1567350"/>
                    </a:cubicBezTo>
                    <a:lnTo>
                      <a:pt x="0" y="43921"/>
                    </a:lnTo>
                    <a:cubicBezTo>
                      <a:pt x="0" y="7060"/>
                      <a:pt x="22384" y="-9800"/>
                      <a:pt x="50006" y="5821"/>
                    </a:cubicBezTo>
                    <a:lnTo>
                      <a:pt x="2019110" y="1142916"/>
                    </a:lnTo>
                    <a:cubicBezTo>
                      <a:pt x="2046732" y="1158823"/>
                      <a:pt x="2069116" y="1201685"/>
                      <a:pt x="2069116" y="1238166"/>
                    </a:cubicBezTo>
                    <a:lnTo>
                      <a:pt x="2069116" y="2761595"/>
                    </a:lnTo>
                    <a:cubicBezTo>
                      <a:pt x="2069116" y="2798361"/>
                      <a:pt x="2046732" y="2815315"/>
                      <a:pt x="2019110" y="2799409"/>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12"/>
              <p:cNvSpPr/>
              <p:nvPr/>
            </p:nvSpPr>
            <p:spPr>
              <a:xfrm>
                <a:off x="5314473" y="1342497"/>
                <a:ext cx="2069020" cy="2805423"/>
              </a:xfrm>
              <a:custGeom>
                <a:avLst/>
                <a:gdLst/>
                <a:ahLst/>
                <a:cxnLst/>
                <a:rect l="l" t="t" r="r" b="b"/>
                <a:pathLst>
                  <a:path w="2069020" h="2805423" extrusionOk="0">
                    <a:moveTo>
                      <a:pt x="2019014" y="2799449"/>
                    </a:moveTo>
                    <a:lnTo>
                      <a:pt x="50006" y="1662545"/>
                    </a:lnTo>
                    <a:cubicBezTo>
                      <a:pt x="22384" y="1646638"/>
                      <a:pt x="0" y="1603871"/>
                      <a:pt x="0" y="1567295"/>
                    </a:cubicBezTo>
                    <a:lnTo>
                      <a:pt x="0" y="43962"/>
                    </a:lnTo>
                    <a:cubicBezTo>
                      <a:pt x="0" y="7100"/>
                      <a:pt x="22384" y="-9855"/>
                      <a:pt x="50006" y="5862"/>
                    </a:cubicBezTo>
                    <a:lnTo>
                      <a:pt x="2019014" y="1142956"/>
                    </a:lnTo>
                    <a:cubicBezTo>
                      <a:pt x="2046637" y="1158863"/>
                      <a:pt x="2069021" y="1201630"/>
                      <a:pt x="2069021" y="1238206"/>
                    </a:cubicBezTo>
                    <a:lnTo>
                      <a:pt x="2069021" y="2761635"/>
                    </a:lnTo>
                    <a:cubicBezTo>
                      <a:pt x="2069021" y="2798401"/>
                      <a:pt x="2046637" y="2815356"/>
                      <a:pt x="2019014" y="279944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12"/>
              <p:cNvSpPr/>
              <p:nvPr/>
            </p:nvSpPr>
            <p:spPr>
              <a:xfrm>
                <a:off x="5339429" y="1375389"/>
                <a:ext cx="2018061" cy="2673878"/>
              </a:xfrm>
              <a:custGeom>
                <a:avLst/>
                <a:gdLst/>
                <a:ahLst/>
                <a:cxnLst/>
                <a:rect l="l" t="t" r="r" b="b"/>
                <a:pathLst>
                  <a:path w="2018061" h="2673878" extrusionOk="0">
                    <a:moveTo>
                      <a:pt x="2017014" y="2673878"/>
                    </a:moveTo>
                    <a:lnTo>
                      <a:pt x="0" y="1509352"/>
                    </a:lnTo>
                    <a:lnTo>
                      <a:pt x="1048" y="17165"/>
                    </a:lnTo>
                    <a:cubicBezTo>
                      <a:pt x="1048" y="1830"/>
                      <a:pt x="11811" y="-4361"/>
                      <a:pt x="25051" y="3259"/>
                    </a:cubicBezTo>
                    <a:lnTo>
                      <a:pt x="1994059" y="1140163"/>
                    </a:lnTo>
                    <a:cubicBezTo>
                      <a:pt x="2008213" y="1149354"/>
                      <a:pt x="2017138" y="1164747"/>
                      <a:pt x="2018062" y="118159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12"/>
              <p:cNvSpPr/>
              <p:nvPr/>
            </p:nvSpPr>
            <p:spPr>
              <a:xfrm>
                <a:off x="5339238" y="1374339"/>
                <a:ext cx="2018061" cy="2673785"/>
              </a:xfrm>
              <a:custGeom>
                <a:avLst/>
                <a:gdLst/>
                <a:ahLst/>
                <a:cxnLst/>
                <a:rect l="l" t="t" r="r" b="b"/>
                <a:pathLst>
                  <a:path w="2018061" h="2673785" extrusionOk="0">
                    <a:moveTo>
                      <a:pt x="2017014" y="2673785"/>
                    </a:moveTo>
                    <a:lnTo>
                      <a:pt x="0" y="1509354"/>
                    </a:lnTo>
                    <a:lnTo>
                      <a:pt x="1048" y="17072"/>
                    </a:lnTo>
                    <a:cubicBezTo>
                      <a:pt x="1048" y="1832"/>
                      <a:pt x="11811" y="-4359"/>
                      <a:pt x="25051" y="3261"/>
                    </a:cubicBezTo>
                    <a:lnTo>
                      <a:pt x="1994059" y="1140260"/>
                    </a:lnTo>
                    <a:cubicBezTo>
                      <a:pt x="2008232" y="1149481"/>
                      <a:pt x="2017147" y="1164911"/>
                      <a:pt x="2018062" y="118178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12"/>
              <p:cNvSpPr/>
              <p:nvPr/>
            </p:nvSpPr>
            <p:spPr>
              <a:xfrm>
                <a:off x="3860721" y="3051171"/>
                <a:ext cx="3440851" cy="1986608"/>
              </a:xfrm>
              <a:custGeom>
                <a:avLst/>
                <a:gdLst/>
                <a:ahLst/>
                <a:cxnLst/>
                <a:rect l="l" t="t" r="r" b="b"/>
                <a:pathLst>
                  <a:path w="3440851" h="1986608" extrusionOk="0">
                    <a:moveTo>
                      <a:pt x="1987629" y="1975838"/>
                    </a:moveTo>
                    <a:lnTo>
                      <a:pt x="18621" y="838934"/>
                    </a:lnTo>
                    <a:cubicBezTo>
                      <a:pt x="-9002" y="823027"/>
                      <a:pt x="-5477" y="795214"/>
                      <a:pt x="26432" y="776736"/>
                    </a:cubicBezTo>
                    <a:lnTo>
                      <a:pt x="1345454" y="15212"/>
                    </a:lnTo>
                    <a:cubicBezTo>
                      <a:pt x="1377362" y="-3172"/>
                      <a:pt x="1425559" y="-5172"/>
                      <a:pt x="1453181" y="10735"/>
                    </a:cubicBezTo>
                    <a:lnTo>
                      <a:pt x="3422189" y="1147544"/>
                    </a:lnTo>
                    <a:cubicBezTo>
                      <a:pt x="3449812" y="1163546"/>
                      <a:pt x="3446383" y="1191359"/>
                      <a:pt x="3414474" y="1209742"/>
                    </a:cubicBezTo>
                    <a:lnTo>
                      <a:pt x="2095452" y="1971742"/>
                    </a:lnTo>
                    <a:cubicBezTo>
                      <a:pt x="2063829" y="1989744"/>
                      <a:pt x="2015347" y="1991745"/>
                      <a:pt x="1987629" y="197583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12"/>
              <p:cNvSpPr/>
              <p:nvPr/>
            </p:nvSpPr>
            <p:spPr>
              <a:xfrm>
                <a:off x="3903733" y="3024882"/>
                <a:ext cx="3440892" cy="1987084"/>
              </a:xfrm>
              <a:custGeom>
                <a:avLst/>
                <a:gdLst/>
                <a:ahLst/>
                <a:cxnLst/>
                <a:rect l="l" t="t" r="r" b="b"/>
                <a:pathLst>
                  <a:path w="3440892" h="1987084" extrusionOk="0">
                    <a:moveTo>
                      <a:pt x="1987670" y="1976314"/>
                    </a:moveTo>
                    <a:lnTo>
                      <a:pt x="18662" y="839410"/>
                    </a:lnTo>
                    <a:cubicBezTo>
                      <a:pt x="-8961" y="823503"/>
                      <a:pt x="-5532" y="795690"/>
                      <a:pt x="26377" y="777212"/>
                    </a:cubicBezTo>
                    <a:lnTo>
                      <a:pt x="1345495" y="15212"/>
                    </a:lnTo>
                    <a:cubicBezTo>
                      <a:pt x="1377308" y="-3172"/>
                      <a:pt x="1425600" y="-5172"/>
                      <a:pt x="1453222" y="10735"/>
                    </a:cubicBezTo>
                    <a:lnTo>
                      <a:pt x="3422230" y="1148020"/>
                    </a:lnTo>
                    <a:cubicBezTo>
                      <a:pt x="3449853" y="1164022"/>
                      <a:pt x="3446424" y="1191835"/>
                      <a:pt x="3414515" y="1210218"/>
                    </a:cubicBezTo>
                    <a:lnTo>
                      <a:pt x="2095493" y="1972218"/>
                    </a:lnTo>
                    <a:cubicBezTo>
                      <a:pt x="2063584" y="1990220"/>
                      <a:pt x="2015292" y="1992221"/>
                      <a:pt x="1987670" y="1976314"/>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12"/>
              <p:cNvSpPr/>
              <p:nvPr/>
            </p:nvSpPr>
            <p:spPr>
              <a:xfrm>
                <a:off x="3903726" y="3801522"/>
                <a:ext cx="41719" cy="37052"/>
              </a:xfrm>
              <a:custGeom>
                <a:avLst/>
                <a:gdLst/>
                <a:ahLst/>
                <a:cxnLst/>
                <a:rect l="l" t="t" r="r" b="b"/>
                <a:pathLst>
                  <a:path w="41719" h="37052" extrusionOk="0">
                    <a:moveTo>
                      <a:pt x="0" y="37052"/>
                    </a:moveTo>
                    <a:lnTo>
                      <a:pt x="0" y="0"/>
                    </a:lnTo>
                    <a:lnTo>
                      <a:pt x="41719" y="17431"/>
                    </a:lnTo>
                    <a:lnTo>
                      <a:pt x="0" y="3705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12"/>
              <p:cNvSpPr/>
              <p:nvPr/>
            </p:nvSpPr>
            <p:spPr>
              <a:xfrm>
                <a:off x="7313771" y="4164425"/>
                <a:ext cx="30860" cy="40671"/>
              </a:xfrm>
              <a:custGeom>
                <a:avLst/>
                <a:gdLst/>
                <a:ahLst/>
                <a:cxnLst/>
                <a:rect l="l" t="t" r="r" b="b"/>
                <a:pathLst>
                  <a:path w="30860" h="40671" extrusionOk="0">
                    <a:moveTo>
                      <a:pt x="30861" y="36290"/>
                    </a:moveTo>
                    <a:lnTo>
                      <a:pt x="30861" y="0"/>
                    </a:lnTo>
                    <a:lnTo>
                      <a:pt x="0" y="10573"/>
                    </a:lnTo>
                    <a:lnTo>
                      <a:pt x="20479" y="40672"/>
                    </a:lnTo>
                    <a:lnTo>
                      <a:pt x="30861" y="3629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12"/>
              <p:cNvSpPr/>
              <p:nvPr/>
            </p:nvSpPr>
            <p:spPr>
              <a:xfrm>
                <a:off x="3903733" y="2994046"/>
                <a:ext cx="3440892" cy="1986618"/>
              </a:xfrm>
              <a:custGeom>
                <a:avLst/>
                <a:gdLst/>
                <a:ahLst/>
                <a:cxnLst/>
                <a:rect l="l" t="t" r="r" b="b"/>
                <a:pathLst>
                  <a:path w="3440892" h="1986618" extrusionOk="0">
                    <a:moveTo>
                      <a:pt x="1987670" y="1975813"/>
                    </a:moveTo>
                    <a:lnTo>
                      <a:pt x="18662" y="839005"/>
                    </a:lnTo>
                    <a:cubicBezTo>
                      <a:pt x="-8961" y="823098"/>
                      <a:pt x="-5532" y="795190"/>
                      <a:pt x="26377" y="776806"/>
                    </a:cubicBezTo>
                    <a:lnTo>
                      <a:pt x="1345495" y="15283"/>
                    </a:lnTo>
                    <a:cubicBezTo>
                      <a:pt x="1377308" y="-3196"/>
                      <a:pt x="1425600" y="-5196"/>
                      <a:pt x="1453222" y="10806"/>
                    </a:cubicBezTo>
                    <a:lnTo>
                      <a:pt x="3422230" y="1147615"/>
                    </a:lnTo>
                    <a:cubicBezTo>
                      <a:pt x="3449853" y="1163521"/>
                      <a:pt x="3446424" y="1191430"/>
                      <a:pt x="3414515" y="1209813"/>
                    </a:cubicBezTo>
                    <a:lnTo>
                      <a:pt x="2095493" y="1971336"/>
                    </a:lnTo>
                    <a:cubicBezTo>
                      <a:pt x="2063584" y="1989815"/>
                      <a:pt x="2015292" y="1991815"/>
                      <a:pt x="1987670" y="1975813"/>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12"/>
              <p:cNvSpPr/>
              <p:nvPr/>
            </p:nvSpPr>
            <p:spPr>
              <a:xfrm>
                <a:off x="3903733" y="2989259"/>
                <a:ext cx="3440892" cy="1986608"/>
              </a:xfrm>
              <a:custGeom>
                <a:avLst/>
                <a:gdLst/>
                <a:ahLst/>
                <a:cxnLst/>
                <a:rect l="l" t="t" r="r" b="b"/>
                <a:pathLst>
                  <a:path w="3440892" h="1986608" extrusionOk="0">
                    <a:moveTo>
                      <a:pt x="1987670" y="1975838"/>
                    </a:moveTo>
                    <a:lnTo>
                      <a:pt x="18662" y="838934"/>
                    </a:lnTo>
                    <a:cubicBezTo>
                      <a:pt x="-8961" y="823027"/>
                      <a:pt x="-5532" y="795214"/>
                      <a:pt x="26377" y="776736"/>
                    </a:cubicBezTo>
                    <a:lnTo>
                      <a:pt x="1345495" y="15212"/>
                    </a:lnTo>
                    <a:cubicBezTo>
                      <a:pt x="1377308" y="-3172"/>
                      <a:pt x="1425600" y="-5172"/>
                      <a:pt x="1453222" y="10735"/>
                    </a:cubicBezTo>
                    <a:lnTo>
                      <a:pt x="3422230" y="1147544"/>
                    </a:lnTo>
                    <a:cubicBezTo>
                      <a:pt x="3449853" y="1163546"/>
                      <a:pt x="3446424" y="1191359"/>
                      <a:pt x="3414515" y="1209742"/>
                    </a:cubicBezTo>
                    <a:lnTo>
                      <a:pt x="2095493" y="1971742"/>
                    </a:lnTo>
                    <a:cubicBezTo>
                      <a:pt x="2063584" y="1989744"/>
                      <a:pt x="2015292" y="1991745"/>
                      <a:pt x="1987670" y="1975838"/>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12"/>
              <p:cNvSpPr/>
              <p:nvPr/>
            </p:nvSpPr>
            <p:spPr>
              <a:xfrm>
                <a:off x="5115918" y="3136967"/>
                <a:ext cx="220549" cy="127281"/>
              </a:xfrm>
              <a:custGeom>
                <a:avLst/>
                <a:gdLst/>
                <a:ahLst/>
                <a:cxnLst/>
                <a:rect l="l" t="t" r="r" b="b"/>
                <a:pathLst>
                  <a:path w="220549" h="127281" extrusionOk="0">
                    <a:moveTo>
                      <a:pt x="96733" y="124392"/>
                    </a:moveTo>
                    <a:lnTo>
                      <a:pt x="5007" y="71433"/>
                    </a:lnTo>
                    <a:cubicBezTo>
                      <a:pt x="-2422" y="67147"/>
                      <a:pt x="-1470" y="59623"/>
                      <a:pt x="7103" y="54574"/>
                    </a:cubicBezTo>
                    <a:lnTo>
                      <a:pt x="94638" y="4092"/>
                    </a:lnTo>
                    <a:cubicBezTo>
                      <a:pt x="103610" y="-890"/>
                      <a:pt x="114421" y="-1347"/>
                      <a:pt x="123784" y="2853"/>
                    </a:cubicBezTo>
                    <a:lnTo>
                      <a:pt x="215510" y="55812"/>
                    </a:lnTo>
                    <a:cubicBezTo>
                      <a:pt x="222939" y="60099"/>
                      <a:pt x="222082"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12"/>
              <p:cNvSpPr/>
              <p:nvPr/>
            </p:nvSpPr>
            <p:spPr>
              <a:xfrm>
                <a:off x="5245712" y="3211893"/>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1"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12"/>
              <p:cNvSpPr/>
              <p:nvPr/>
            </p:nvSpPr>
            <p:spPr>
              <a:xfrm>
                <a:off x="5376617" y="3287669"/>
                <a:ext cx="220517" cy="127212"/>
              </a:xfrm>
              <a:custGeom>
                <a:avLst/>
                <a:gdLst/>
                <a:ahLst/>
                <a:cxnLst/>
                <a:rect l="l" t="t" r="r" b="b"/>
                <a:pathLst>
                  <a:path w="220517" h="127212" extrusionOk="0">
                    <a:moveTo>
                      <a:pt x="97114"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7002" y="128100"/>
                      <a:pt x="106353" y="128529"/>
                      <a:pt x="9711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12"/>
              <p:cNvSpPr/>
              <p:nvPr/>
            </p:nvSpPr>
            <p:spPr>
              <a:xfrm>
                <a:off x="5505300" y="3361757"/>
                <a:ext cx="220517" cy="127281"/>
              </a:xfrm>
              <a:custGeom>
                <a:avLst/>
                <a:gdLst/>
                <a:ahLst/>
                <a:cxnLst/>
                <a:rect l="l" t="t" r="r" b="b"/>
                <a:pathLst>
                  <a:path w="220517" h="127281" extrusionOk="0">
                    <a:moveTo>
                      <a:pt x="96733" y="124393"/>
                    </a:moveTo>
                    <a:lnTo>
                      <a:pt x="5007" y="71434"/>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12"/>
              <p:cNvSpPr/>
              <p:nvPr/>
            </p:nvSpPr>
            <p:spPr>
              <a:xfrm>
                <a:off x="5635055" y="3436683"/>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12"/>
              <p:cNvSpPr/>
              <p:nvPr/>
            </p:nvSpPr>
            <p:spPr>
              <a:xfrm>
                <a:off x="5764856" y="3511602"/>
                <a:ext cx="220517" cy="127307"/>
              </a:xfrm>
              <a:custGeom>
                <a:avLst/>
                <a:gdLst/>
                <a:ahLst/>
                <a:cxnLst/>
                <a:rect l="l" t="t" r="r" b="b"/>
                <a:pathLst>
                  <a:path w="220517" h="127307"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6898" y="128234"/>
                      <a:pt x="106077" y="128652"/>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12"/>
              <p:cNvSpPr/>
              <p:nvPr/>
            </p:nvSpPr>
            <p:spPr>
              <a:xfrm>
                <a:off x="5894611" y="3586162"/>
                <a:ext cx="220563" cy="127549"/>
              </a:xfrm>
              <a:custGeom>
                <a:avLst/>
                <a:gdLst/>
                <a:ahLst/>
                <a:cxnLst/>
                <a:rect l="l" t="t" r="r" b="b"/>
                <a:pathLst>
                  <a:path w="220563" h="127549" extrusionOk="0">
                    <a:moveTo>
                      <a:pt x="96613" y="124777"/>
                    </a:moveTo>
                    <a:lnTo>
                      <a:pt x="5078" y="71437"/>
                    </a:lnTo>
                    <a:cubicBezTo>
                      <a:pt x="-2447" y="67151"/>
                      <a:pt x="-1494" y="59626"/>
                      <a:pt x="7174" y="54578"/>
                    </a:cubicBezTo>
                    <a:lnTo>
                      <a:pt x="94613" y="4096"/>
                    </a:lnTo>
                    <a:cubicBezTo>
                      <a:pt x="103624" y="-886"/>
                      <a:pt x="114454" y="-1353"/>
                      <a:pt x="123855" y="2857"/>
                    </a:cubicBezTo>
                    <a:lnTo>
                      <a:pt x="215485" y="55816"/>
                    </a:lnTo>
                    <a:cubicBezTo>
                      <a:pt x="223010" y="60103"/>
                      <a:pt x="222058" y="67722"/>
                      <a:pt x="213390" y="72676"/>
                    </a:cubicBezTo>
                    <a:lnTo>
                      <a:pt x="125950" y="123158"/>
                    </a:lnTo>
                    <a:cubicBezTo>
                      <a:pt x="116997" y="128378"/>
                      <a:pt x="106081" y="128978"/>
                      <a:pt x="96613" y="12477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12"/>
              <p:cNvSpPr/>
              <p:nvPr/>
            </p:nvSpPr>
            <p:spPr>
              <a:xfrm>
                <a:off x="6024246" y="3661473"/>
                <a:ext cx="220563" cy="127238"/>
              </a:xfrm>
              <a:custGeom>
                <a:avLst/>
                <a:gdLst/>
                <a:ahLst/>
                <a:cxnLst/>
                <a:rect l="l" t="t" r="r" b="b"/>
                <a:pathLst>
                  <a:path w="220563" h="127238" extrusionOk="0">
                    <a:moveTo>
                      <a:pt x="96899" y="124428"/>
                    </a:moveTo>
                    <a:lnTo>
                      <a:pt x="5078" y="71469"/>
                    </a:lnTo>
                    <a:cubicBezTo>
                      <a:pt x="-2447" y="67183"/>
                      <a:pt x="-1494" y="59563"/>
                      <a:pt x="7174" y="54610"/>
                    </a:cubicBezTo>
                    <a:lnTo>
                      <a:pt x="94613" y="4127"/>
                    </a:lnTo>
                    <a:cubicBezTo>
                      <a:pt x="103576" y="-902"/>
                      <a:pt x="114397" y="-1359"/>
                      <a:pt x="123760" y="2889"/>
                    </a:cubicBezTo>
                    <a:lnTo>
                      <a:pt x="215485" y="55848"/>
                    </a:lnTo>
                    <a:cubicBezTo>
                      <a:pt x="223010" y="60134"/>
                      <a:pt x="222058" y="67659"/>
                      <a:pt x="213390" y="72707"/>
                    </a:cubicBezTo>
                    <a:lnTo>
                      <a:pt x="125855" y="123190"/>
                    </a:lnTo>
                    <a:cubicBezTo>
                      <a:pt x="116930" y="128114"/>
                      <a:pt x="106215" y="128571"/>
                      <a:pt x="9689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12"/>
              <p:cNvSpPr/>
              <p:nvPr/>
            </p:nvSpPr>
            <p:spPr>
              <a:xfrm>
                <a:off x="6154238" y="3736400"/>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7" y="4163"/>
                    </a:lnTo>
                    <a:cubicBezTo>
                      <a:pt x="103591" y="-914"/>
                      <a:pt x="114430" y="-1371"/>
                      <a:pt x="123784" y="2924"/>
                    </a:cubicBezTo>
                    <a:lnTo>
                      <a:pt x="215510" y="55884"/>
                    </a:lnTo>
                    <a:cubicBezTo>
                      <a:pt x="222939" y="60170"/>
                      <a:pt x="221987"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12"/>
              <p:cNvSpPr/>
              <p:nvPr/>
            </p:nvSpPr>
            <p:spPr>
              <a:xfrm>
                <a:off x="6283993" y="3811354"/>
                <a:ext cx="220563" cy="127264"/>
              </a:xfrm>
              <a:custGeom>
                <a:avLst/>
                <a:gdLst/>
                <a:ahLst/>
                <a:cxnLst/>
                <a:rect l="l" t="t" r="r" b="b"/>
                <a:pathLst>
                  <a:path w="220563" h="127264" extrusionOk="0">
                    <a:moveTo>
                      <a:pt x="96709" y="124376"/>
                    </a:moveTo>
                    <a:lnTo>
                      <a:pt x="5078" y="71417"/>
                    </a:lnTo>
                    <a:cubicBezTo>
                      <a:pt x="-2446" y="67131"/>
                      <a:pt x="-1494" y="59606"/>
                      <a:pt x="7174" y="54558"/>
                    </a:cubicBezTo>
                    <a:lnTo>
                      <a:pt x="94613" y="4075"/>
                    </a:lnTo>
                    <a:cubicBezTo>
                      <a:pt x="103624" y="-925"/>
                      <a:pt x="114482" y="-1345"/>
                      <a:pt x="123855" y="2932"/>
                    </a:cubicBezTo>
                    <a:lnTo>
                      <a:pt x="215485" y="55796"/>
                    </a:lnTo>
                    <a:cubicBezTo>
                      <a:pt x="223010" y="60177"/>
                      <a:pt x="222058" y="67702"/>
                      <a:pt x="213390" y="72655"/>
                    </a:cubicBezTo>
                    <a:lnTo>
                      <a:pt x="125950" y="123138"/>
                    </a:lnTo>
                    <a:cubicBezTo>
                      <a:pt x="116949" y="128167"/>
                      <a:pt x="106100" y="128624"/>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12"/>
              <p:cNvSpPr/>
              <p:nvPr/>
            </p:nvSpPr>
            <p:spPr>
              <a:xfrm>
                <a:off x="6413794" y="3886299"/>
                <a:ext cx="220517" cy="127246"/>
              </a:xfrm>
              <a:custGeom>
                <a:avLst/>
                <a:gdLst/>
                <a:ahLst/>
                <a:cxnLst/>
                <a:rect l="l" t="t" r="r" b="b"/>
                <a:pathLst>
                  <a:path w="220517" h="127246" extrusionOk="0">
                    <a:moveTo>
                      <a:pt x="96733" y="124393"/>
                    </a:moveTo>
                    <a:lnTo>
                      <a:pt x="5008" y="71434"/>
                    </a:lnTo>
                    <a:cubicBezTo>
                      <a:pt x="-2422" y="67147"/>
                      <a:pt x="-1470" y="59622"/>
                      <a:pt x="7103" y="54574"/>
                    </a:cubicBezTo>
                    <a:lnTo>
                      <a:pt x="94638" y="4092"/>
                    </a:lnTo>
                    <a:cubicBezTo>
                      <a:pt x="103610" y="-890"/>
                      <a:pt x="114412" y="-1347"/>
                      <a:pt x="123784" y="2854"/>
                    </a:cubicBezTo>
                    <a:lnTo>
                      <a:pt x="215510" y="55813"/>
                    </a:lnTo>
                    <a:cubicBezTo>
                      <a:pt x="222939" y="60099"/>
                      <a:pt x="221987" y="67623"/>
                      <a:pt x="213414" y="72672"/>
                    </a:cubicBezTo>
                    <a:lnTo>
                      <a:pt x="125880" y="123154"/>
                    </a:lnTo>
                    <a:cubicBezTo>
                      <a:pt x="116898" y="128136"/>
                      <a:pt x="106096" y="128593"/>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12"/>
              <p:cNvSpPr/>
              <p:nvPr/>
            </p:nvSpPr>
            <p:spPr>
              <a:xfrm>
                <a:off x="6543549" y="3961225"/>
                <a:ext cx="220563" cy="127264"/>
              </a:xfrm>
              <a:custGeom>
                <a:avLst/>
                <a:gdLst/>
                <a:ahLst/>
                <a:cxnLst/>
                <a:rect l="l" t="t" r="r" b="b"/>
                <a:pathLst>
                  <a:path w="220563" h="127264" extrusionOk="0">
                    <a:moveTo>
                      <a:pt x="96709" y="124333"/>
                    </a:moveTo>
                    <a:lnTo>
                      <a:pt x="5078" y="71469"/>
                    </a:lnTo>
                    <a:cubicBezTo>
                      <a:pt x="-2446" y="67087"/>
                      <a:pt x="-1494" y="59563"/>
                      <a:pt x="7174" y="54609"/>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12"/>
              <p:cNvSpPr/>
              <p:nvPr/>
            </p:nvSpPr>
            <p:spPr>
              <a:xfrm>
                <a:off x="6673375" y="4036144"/>
                <a:ext cx="220524" cy="127300"/>
              </a:xfrm>
              <a:custGeom>
                <a:avLst/>
                <a:gdLst/>
                <a:ahLst/>
                <a:cxnLst/>
                <a:rect l="l" t="t" r="r" b="b"/>
                <a:pathLst>
                  <a:path w="220524" h="127300" extrusionOk="0">
                    <a:moveTo>
                      <a:pt x="96709" y="124376"/>
                    </a:moveTo>
                    <a:lnTo>
                      <a:pt x="5078" y="71417"/>
                    </a:lnTo>
                    <a:cubicBezTo>
                      <a:pt x="-2447" y="67131"/>
                      <a:pt x="-1494" y="59606"/>
                      <a:pt x="7174" y="54653"/>
                    </a:cubicBezTo>
                    <a:lnTo>
                      <a:pt x="94613" y="4075"/>
                    </a:lnTo>
                    <a:cubicBezTo>
                      <a:pt x="103595" y="-926"/>
                      <a:pt x="114416" y="-1344"/>
                      <a:pt x="123760" y="2932"/>
                    </a:cubicBezTo>
                    <a:lnTo>
                      <a:pt x="215485" y="55796"/>
                    </a:lnTo>
                    <a:cubicBezTo>
                      <a:pt x="222915" y="60177"/>
                      <a:pt x="222058" y="67702"/>
                      <a:pt x="213390" y="72655"/>
                    </a:cubicBezTo>
                    <a:lnTo>
                      <a:pt x="125855" y="123138"/>
                    </a:lnTo>
                    <a:cubicBezTo>
                      <a:pt x="116902" y="128215"/>
                      <a:pt x="106062"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12"/>
              <p:cNvSpPr/>
              <p:nvPr/>
            </p:nvSpPr>
            <p:spPr>
              <a:xfrm>
                <a:off x="6803525" y="4111089"/>
                <a:ext cx="283033" cy="163345"/>
              </a:xfrm>
              <a:custGeom>
                <a:avLst/>
                <a:gdLst/>
                <a:ahLst/>
                <a:cxnLst/>
                <a:rect l="l" t="t" r="r" b="b"/>
                <a:pathLst>
                  <a:path w="283033" h="163345" extrusionOk="0">
                    <a:moveTo>
                      <a:pt x="159249" y="160492"/>
                    </a:moveTo>
                    <a:lnTo>
                      <a:pt x="5039" y="71433"/>
                    </a:lnTo>
                    <a:cubicBezTo>
                      <a:pt x="-2390" y="67147"/>
                      <a:pt x="-1533" y="59622"/>
                      <a:pt x="7135" y="54574"/>
                    </a:cubicBezTo>
                    <a:lnTo>
                      <a:pt x="94670" y="4092"/>
                    </a:lnTo>
                    <a:cubicBezTo>
                      <a:pt x="103652" y="-890"/>
                      <a:pt x="114453" y="-1347"/>
                      <a:pt x="123816" y="2854"/>
                    </a:cubicBezTo>
                    <a:lnTo>
                      <a:pt x="278026" y="91912"/>
                    </a:lnTo>
                    <a:cubicBezTo>
                      <a:pt x="285455" y="96198"/>
                      <a:pt x="284503" y="103723"/>
                      <a:pt x="275930" y="108772"/>
                    </a:cubicBezTo>
                    <a:lnTo>
                      <a:pt x="188396" y="159254"/>
                    </a:lnTo>
                    <a:cubicBezTo>
                      <a:pt x="179414" y="164236"/>
                      <a:pt x="168612" y="164693"/>
                      <a:pt x="159249" y="1604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12"/>
              <p:cNvSpPr/>
              <p:nvPr/>
            </p:nvSpPr>
            <p:spPr>
              <a:xfrm>
                <a:off x="5182617" y="3320721"/>
                <a:ext cx="220563" cy="127308"/>
              </a:xfrm>
              <a:custGeom>
                <a:avLst/>
                <a:gdLst/>
                <a:ahLst/>
                <a:cxnLst/>
                <a:rect l="l" t="t" r="r" b="b"/>
                <a:pathLst>
                  <a:path w="220563" h="127308" extrusionOk="0">
                    <a:moveTo>
                      <a:pt x="96804"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68" y="128234"/>
                      <a:pt x="106148" y="128653"/>
                      <a:pt x="9680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12"/>
              <p:cNvSpPr/>
              <p:nvPr/>
            </p:nvSpPr>
            <p:spPr>
              <a:xfrm>
                <a:off x="5312634" y="3395587"/>
                <a:ext cx="220563" cy="127548"/>
              </a:xfrm>
              <a:custGeom>
                <a:avLst/>
                <a:gdLst/>
                <a:ahLst/>
                <a:cxnLst/>
                <a:rect l="l" t="t" r="r" b="b"/>
                <a:pathLst>
                  <a:path w="220563" h="127548" extrusionOk="0">
                    <a:moveTo>
                      <a:pt x="96709" y="12456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6141" y="123424"/>
                    </a:lnTo>
                    <a:cubicBezTo>
                      <a:pt x="117073" y="128491"/>
                      <a:pt x="106138" y="128910"/>
                      <a:pt x="96709" y="1245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12"/>
              <p:cNvSpPr/>
              <p:nvPr/>
            </p:nvSpPr>
            <p:spPr>
              <a:xfrm>
                <a:off x="5442650" y="3470843"/>
                <a:ext cx="220563" cy="127300"/>
              </a:xfrm>
              <a:custGeom>
                <a:avLst/>
                <a:gdLst/>
                <a:ahLst/>
                <a:cxnLst/>
                <a:rect l="l" t="t" r="r" b="b"/>
                <a:pathLst>
                  <a:path w="220563" h="127300" extrusionOk="0">
                    <a:moveTo>
                      <a:pt x="96709" y="124368"/>
                    </a:moveTo>
                    <a:lnTo>
                      <a:pt x="5078" y="71504"/>
                    </a:lnTo>
                    <a:cubicBezTo>
                      <a:pt x="-2447" y="67123"/>
                      <a:pt x="-1494" y="59598"/>
                      <a:pt x="7174" y="54645"/>
                    </a:cubicBezTo>
                    <a:lnTo>
                      <a:pt x="94613" y="4163"/>
                    </a:lnTo>
                    <a:cubicBezTo>
                      <a:pt x="103595" y="-914"/>
                      <a:pt x="114473" y="-1371"/>
                      <a:pt x="123855" y="2924"/>
                    </a:cubicBezTo>
                    <a:lnTo>
                      <a:pt x="215485" y="55883"/>
                    </a:lnTo>
                    <a:cubicBezTo>
                      <a:pt x="223010" y="60170"/>
                      <a:pt x="222058" y="67694"/>
                      <a:pt x="213390" y="72647"/>
                    </a:cubicBezTo>
                    <a:lnTo>
                      <a:pt x="125950" y="123225"/>
                    </a:lnTo>
                    <a:cubicBezTo>
                      <a:pt x="116940" y="128226"/>
                      <a:pt x="106081" y="128645"/>
                      <a:pt x="96709"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12"/>
              <p:cNvSpPr/>
              <p:nvPr/>
            </p:nvSpPr>
            <p:spPr>
              <a:xfrm>
                <a:off x="5572666" y="3545935"/>
                <a:ext cx="220563" cy="127264"/>
              </a:xfrm>
              <a:custGeom>
                <a:avLst/>
                <a:gdLst/>
                <a:ahLst/>
                <a:cxnLst/>
                <a:rect l="l" t="t" r="r" b="b"/>
                <a:pathLst>
                  <a:path w="220563" h="127264" extrusionOk="0">
                    <a:moveTo>
                      <a:pt x="96709" y="124333"/>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12"/>
              <p:cNvSpPr/>
              <p:nvPr/>
            </p:nvSpPr>
            <p:spPr>
              <a:xfrm>
                <a:off x="5701635" y="3620377"/>
                <a:ext cx="220563" cy="127300"/>
              </a:xfrm>
              <a:custGeom>
                <a:avLst/>
                <a:gdLst/>
                <a:ahLst/>
                <a:cxnLst/>
                <a:rect l="l" t="t" r="r" b="b"/>
                <a:pathLst>
                  <a:path w="220563" h="127300" extrusionOk="0">
                    <a:moveTo>
                      <a:pt x="96709" y="124376"/>
                    </a:moveTo>
                    <a:lnTo>
                      <a:pt x="5078" y="71417"/>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12"/>
              <p:cNvSpPr/>
              <p:nvPr/>
            </p:nvSpPr>
            <p:spPr>
              <a:xfrm>
                <a:off x="5831651" y="3695149"/>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12"/>
              <p:cNvSpPr/>
              <p:nvPr/>
            </p:nvSpPr>
            <p:spPr>
              <a:xfrm>
                <a:off x="5961667" y="3770491"/>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12"/>
              <p:cNvSpPr/>
              <p:nvPr/>
            </p:nvSpPr>
            <p:spPr>
              <a:xfrm>
                <a:off x="6091683" y="3845548"/>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595" y="-925"/>
                      <a:pt x="114416" y="-1345"/>
                      <a:pt x="123760" y="2932"/>
                    </a:cubicBezTo>
                    <a:lnTo>
                      <a:pt x="215486"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12"/>
              <p:cNvSpPr/>
              <p:nvPr/>
            </p:nvSpPr>
            <p:spPr>
              <a:xfrm>
                <a:off x="6221700" y="3920605"/>
                <a:ext cx="220524" cy="127307"/>
              </a:xfrm>
              <a:custGeom>
                <a:avLst/>
                <a:gdLst/>
                <a:ahLst/>
                <a:cxnLst/>
                <a:rect l="l" t="t" r="r" b="b"/>
                <a:pathLst>
                  <a:path w="220524" h="127307" extrusionOk="0">
                    <a:moveTo>
                      <a:pt x="96709" y="124376"/>
                    </a:moveTo>
                    <a:lnTo>
                      <a:pt x="5078" y="71512"/>
                    </a:lnTo>
                    <a:cubicBezTo>
                      <a:pt x="-2447" y="67131"/>
                      <a:pt x="-1494" y="59606"/>
                      <a:pt x="7174" y="54653"/>
                    </a:cubicBezTo>
                    <a:lnTo>
                      <a:pt x="94613" y="4075"/>
                    </a:lnTo>
                    <a:cubicBezTo>
                      <a:pt x="103595" y="-925"/>
                      <a:pt x="114416" y="-1345"/>
                      <a:pt x="123760" y="2932"/>
                    </a:cubicBezTo>
                    <a:lnTo>
                      <a:pt x="215485" y="55891"/>
                    </a:lnTo>
                    <a:cubicBezTo>
                      <a:pt x="222915" y="60177"/>
                      <a:pt x="222058" y="67702"/>
                      <a:pt x="213390" y="72655"/>
                    </a:cubicBezTo>
                    <a:lnTo>
                      <a:pt x="125855" y="123233"/>
                    </a:lnTo>
                    <a:cubicBezTo>
                      <a:pt x="116873" y="128234"/>
                      <a:pt x="106053" y="12865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12"/>
              <p:cNvSpPr/>
              <p:nvPr/>
            </p:nvSpPr>
            <p:spPr>
              <a:xfrm>
                <a:off x="6351691" y="3995706"/>
                <a:ext cx="220549" cy="127264"/>
              </a:xfrm>
              <a:custGeom>
                <a:avLst/>
                <a:gdLst/>
                <a:ahLst/>
                <a:cxnLst/>
                <a:rect l="l" t="t" r="r" b="b"/>
                <a:pathLst>
                  <a:path w="220549" h="127264" extrusionOk="0">
                    <a:moveTo>
                      <a:pt x="96733" y="124333"/>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612"/>
                    </a:cubicBezTo>
                    <a:lnTo>
                      <a:pt x="125880" y="123190"/>
                    </a:lnTo>
                    <a:cubicBezTo>
                      <a:pt x="116898" y="128190"/>
                      <a:pt x="106077" y="128609"/>
                      <a:pt x="96733"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12"/>
              <p:cNvSpPr/>
              <p:nvPr/>
            </p:nvSpPr>
            <p:spPr>
              <a:xfrm>
                <a:off x="6481517" y="4070763"/>
                <a:ext cx="220517" cy="127215"/>
              </a:xfrm>
              <a:custGeom>
                <a:avLst/>
                <a:gdLst/>
                <a:ahLst/>
                <a:cxnLst/>
                <a:rect l="l" t="t" r="r" b="b"/>
                <a:pathLst>
                  <a:path w="220517" h="127215" extrusionOk="0">
                    <a:moveTo>
                      <a:pt x="96924" y="124333"/>
                    </a:moveTo>
                    <a:lnTo>
                      <a:pt x="5007" y="71469"/>
                    </a:lnTo>
                    <a:cubicBezTo>
                      <a:pt x="-2422" y="67087"/>
                      <a:pt x="-1470" y="59563"/>
                      <a:pt x="7103" y="54609"/>
                    </a:cubicBezTo>
                    <a:lnTo>
                      <a:pt x="94638" y="4127"/>
                    </a:lnTo>
                    <a:cubicBezTo>
                      <a:pt x="103601" y="-902"/>
                      <a:pt x="114421" y="-1359"/>
                      <a:pt x="123784" y="2889"/>
                    </a:cubicBezTo>
                    <a:lnTo>
                      <a:pt x="215510" y="55848"/>
                    </a:lnTo>
                    <a:cubicBezTo>
                      <a:pt x="222939" y="60134"/>
                      <a:pt x="221987" y="67659"/>
                      <a:pt x="213414" y="72612"/>
                    </a:cubicBezTo>
                    <a:lnTo>
                      <a:pt x="125880" y="123190"/>
                    </a:lnTo>
                    <a:cubicBezTo>
                      <a:pt x="116955" y="128124"/>
                      <a:pt x="106210" y="128543"/>
                      <a:pt x="96924"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12"/>
              <p:cNvSpPr/>
              <p:nvPr/>
            </p:nvSpPr>
            <p:spPr>
              <a:xfrm>
                <a:off x="6611724" y="4145820"/>
                <a:ext cx="220517" cy="127281"/>
              </a:xfrm>
              <a:custGeom>
                <a:avLst/>
                <a:gdLst/>
                <a:ahLst/>
                <a:cxnLst/>
                <a:rect l="l" t="t" r="r" b="b"/>
                <a:pathLst>
                  <a:path w="220517" h="127281" extrusionOk="0">
                    <a:moveTo>
                      <a:pt x="96733" y="124428"/>
                    </a:moveTo>
                    <a:lnTo>
                      <a:pt x="5007" y="71469"/>
                    </a:lnTo>
                    <a:cubicBezTo>
                      <a:pt x="-2422" y="67087"/>
                      <a:pt x="-1470" y="59563"/>
                      <a:pt x="7103" y="54610"/>
                    </a:cubicBezTo>
                    <a:lnTo>
                      <a:pt x="94637" y="4127"/>
                    </a:lnTo>
                    <a:cubicBezTo>
                      <a:pt x="103601" y="-902"/>
                      <a:pt x="114421" y="-1359"/>
                      <a:pt x="123784" y="2889"/>
                    </a:cubicBezTo>
                    <a:lnTo>
                      <a:pt x="215510" y="55848"/>
                    </a:lnTo>
                    <a:cubicBezTo>
                      <a:pt x="222939" y="60134"/>
                      <a:pt x="221987" y="67659"/>
                      <a:pt x="213414" y="72707"/>
                    </a:cubicBezTo>
                    <a:lnTo>
                      <a:pt x="125879" y="123190"/>
                    </a:lnTo>
                    <a:cubicBezTo>
                      <a:pt x="11689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12"/>
              <p:cNvSpPr/>
              <p:nvPr/>
            </p:nvSpPr>
            <p:spPr>
              <a:xfrm>
                <a:off x="4990117" y="3209572"/>
                <a:ext cx="283047" cy="163399"/>
              </a:xfrm>
              <a:custGeom>
                <a:avLst/>
                <a:gdLst/>
                <a:ahLst/>
                <a:cxnLst/>
                <a:rect l="l" t="t" r="r" b="b"/>
                <a:pathLst>
                  <a:path w="283047" h="163399" extrusionOk="0">
                    <a:moveTo>
                      <a:pt x="159288" y="160468"/>
                    </a:moveTo>
                    <a:lnTo>
                      <a:pt x="5078" y="71504"/>
                    </a:lnTo>
                    <a:cubicBezTo>
                      <a:pt x="-2447" y="67123"/>
                      <a:pt x="-1494" y="59598"/>
                      <a:pt x="7174" y="54645"/>
                    </a:cubicBezTo>
                    <a:lnTo>
                      <a:pt x="94613" y="4163"/>
                    </a:lnTo>
                    <a:cubicBezTo>
                      <a:pt x="103595" y="-914"/>
                      <a:pt x="114473" y="-1371"/>
                      <a:pt x="123855" y="2924"/>
                    </a:cubicBezTo>
                    <a:lnTo>
                      <a:pt x="277969" y="91888"/>
                    </a:lnTo>
                    <a:cubicBezTo>
                      <a:pt x="285494" y="96269"/>
                      <a:pt x="284542" y="103794"/>
                      <a:pt x="275874" y="108747"/>
                    </a:cubicBezTo>
                    <a:lnTo>
                      <a:pt x="188434" y="159325"/>
                    </a:lnTo>
                    <a:cubicBezTo>
                      <a:pt x="179452" y="164325"/>
                      <a:pt x="168632" y="164745"/>
                      <a:pt x="159288" y="1604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12"/>
              <p:cNvSpPr/>
              <p:nvPr/>
            </p:nvSpPr>
            <p:spPr>
              <a:xfrm>
                <a:off x="6648640" y="4220618"/>
                <a:ext cx="313122" cy="199558"/>
              </a:xfrm>
              <a:custGeom>
                <a:avLst/>
                <a:gdLst/>
                <a:ahLst/>
                <a:cxnLst/>
                <a:rect l="l" t="t" r="r" b="b"/>
                <a:pathLst>
                  <a:path w="313122" h="199558" extrusionOk="0">
                    <a:moveTo>
                      <a:pt x="307467" y="56107"/>
                    </a:moveTo>
                    <a:lnTo>
                      <a:pt x="215836" y="3243"/>
                    </a:lnTo>
                    <a:cubicBezTo>
                      <a:pt x="207274" y="-1081"/>
                      <a:pt x="197158" y="-1081"/>
                      <a:pt x="188595" y="3243"/>
                    </a:cubicBezTo>
                    <a:lnTo>
                      <a:pt x="96107" y="56107"/>
                    </a:lnTo>
                    <a:cubicBezTo>
                      <a:pt x="91764" y="57564"/>
                      <a:pt x="89430" y="62260"/>
                      <a:pt x="90878" y="66594"/>
                    </a:cubicBezTo>
                    <a:cubicBezTo>
                      <a:pt x="91707" y="69061"/>
                      <a:pt x="93640" y="70994"/>
                      <a:pt x="96107" y="71823"/>
                    </a:cubicBezTo>
                    <a:lnTo>
                      <a:pt x="103442" y="76014"/>
                    </a:lnTo>
                    <a:cubicBezTo>
                      <a:pt x="107442" y="77329"/>
                      <a:pt x="109614" y="81634"/>
                      <a:pt x="108299" y="85635"/>
                    </a:cubicBezTo>
                    <a:cubicBezTo>
                      <a:pt x="107547" y="87930"/>
                      <a:pt x="105737" y="89740"/>
                      <a:pt x="103442" y="90492"/>
                    </a:cubicBezTo>
                    <a:lnTo>
                      <a:pt x="5715" y="146880"/>
                    </a:lnTo>
                    <a:cubicBezTo>
                      <a:pt x="-1905" y="151262"/>
                      <a:pt x="-1905" y="158310"/>
                      <a:pt x="5715" y="162596"/>
                    </a:cubicBezTo>
                    <a:lnTo>
                      <a:pt x="64103" y="196315"/>
                    </a:lnTo>
                    <a:cubicBezTo>
                      <a:pt x="72666" y="200639"/>
                      <a:pt x="82782" y="200639"/>
                      <a:pt x="91345" y="196315"/>
                    </a:cubicBezTo>
                    <a:lnTo>
                      <a:pt x="182690" y="143546"/>
                    </a:lnTo>
                    <a:lnTo>
                      <a:pt x="201740" y="132593"/>
                    </a:lnTo>
                    <a:lnTo>
                      <a:pt x="215360" y="124782"/>
                    </a:lnTo>
                    <a:lnTo>
                      <a:pt x="229076" y="116877"/>
                    </a:lnTo>
                    <a:lnTo>
                      <a:pt x="307848" y="71347"/>
                    </a:lnTo>
                    <a:cubicBezTo>
                      <a:pt x="314896" y="67061"/>
                      <a:pt x="314992" y="60108"/>
                      <a:pt x="307467" y="5610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12"/>
              <p:cNvSpPr/>
              <p:nvPr/>
            </p:nvSpPr>
            <p:spPr>
              <a:xfrm>
                <a:off x="4613284" y="3427765"/>
                <a:ext cx="220517" cy="127281"/>
              </a:xfrm>
              <a:custGeom>
                <a:avLst/>
                <a:gdLst/>
                <a:ahLst/>
                <a:cxnLst/>
                <a:rect l="l" t="t" r="r" b="b"/>
                <a:pathLst>
                  <a:path w="220517" h="127281" extrusionOk="0">
                    <a:moveTo>
                      <a:pt x="96733" y="124392"/>
                    </a:moveTo>
                    <a:lnTo>
                      <a:pt x="5007" y="71433"/>
                    </a:lnTo>
                    <a:cubicBezTo>
                      <a:pt x="-2422" y="67147"/>
                      <a:pt x="-1470" y="59623"/>
                      <a:pt x="7103" y="54574"/>
                    </a:cubicBezTo>
                    <a:lnTo>
                      <a:pt x="94638" y="4092"/>
                    </a:lnTo>
                    <a:cubicBezTo>
                      <a:pt x="103620" y="-890"/>
                      <a:pt x="114421" y="-1347"/>
                      <a:pt x="123784" y="2853"/>
                    </a:cubicBezTo>
                    <a:lnTo>
                      <a:pt x="215510" y="55812"/>
                    </a:lnTo>
                    <a:cubicBezTo>
                      <a:pt x="222939" y="60194"/>
                      <a:pt x="221987"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12"/>
              <p:cNvSpPr/>
              <p:nvPr/>
            </p:nvSpPr>
            <p:spPr>
              <a:xfrm>
                <a:off x="4742658" y="3502501"/>
                <a:ext cx="220563" cy="127281"/>
              </a:xfrm>
              <a:custGeom>
                <a:avLst/>
                <a:gdLst/>
                <a:ahLst/>
                <a:cxnLst/>
                <a:rect l="l" t="t" r="r" b="b"/>
                <a:pathLst>
                  <a:path w="220563" h="127281" extrusionOk="0">
                    <a:moveTo>
                      <a:pt x="96709" y="124428"/>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12"/>
              <p:cNvSpPr/>
              <p:nvPr/>
            </p:nvSpPr>
            <p:spPr>
              <a:xfrm>
                <a:off x="4871721" y="3577213"/>
                <a:ext cx="220563" cy="127189"/>
              </a:xfrm>
              <a:custGeom>
                <a:avLst/>
                <a:gdLst/>
                <a:ahLst/>
                <a:cxnLst/>
                <a:rect l="l" t="t" r="r" b="b"/>
                <a:pathLst>
                  <a:path w="220563" h="127189" extrusionOk="0">
                    <a:moveTo>
                      <a:pt x="97090" y="124392"/>
                    </a:moveTo>
                    <a:lnTo>
                      <a:pt x="5078" y="71433"/>
                    </a:lnTo>
                    <a:cubicBezTo>
                      <a:pt x="-2447" y="67147"/>
                      <a:pt x="-1494" y="59623"/>
                      <a:pt x="7174" y="54574"/>
                    </a:cubicBezTo>
                    <a:lnTo>
                      <a:pt x="94613" y="4092"/>
                    </a:lnTo>
                    <a:cubicBezTo>
                      <a:pt x="103595" y="-890"/>
                      <a:pt x="114397" y="-1347"/>
                      <a:pt x="123760" y="2853"/>
                    </a:cubicBezTo>
                    <a:lnTo>
                      <a:pt x="215485" y="55813"/>
                    </a:lnTo>
                    <a:cubicBezTo>
                      <a:pt x="223010" y="60099"/>
                      <a:pt x="222058" y="67719"/>
                      <a:pt x="213390" y="72672"/>
                    </a:cubicBezTo>
                    <a:lnTo>
                      <a:pt x="125950" y="123154"/>
                    </a:lnTo>
                    <a:cubicBezTo>
                      <a:pt x="117054" y="128060"/>
                      <a:pt x="106376" y="128517"/>
                      <a:pt x="97090"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12"/>
              <p:cNvSpPr/>
              <p:nvPr/>
            </p:nvSpPr>
            <p:spPr>
              <a:xfrm>
                <a:off x="5974216" y="4213507"/>
                <a:ext cx="220549" cy="127300"/>
              </a:xfrm>
              <a:custGeom>
                <a:avLst/>
                <a:gdLst/>
                <a:ahLst/>
                <a:cxnLst/>
                <a:rect l="l" t="t" r="r" b="b"/>
                <a:pathLst>
                  <a:path w="220549" h="127300" extrusionOk="0">
                    <a:moveTo>
                      <a:pt x="96733" y="124368"/>
                    </a:moveTo>
                    <a:lnTo>
                      <a:pt x="5007" y="71504"/>
                    </a:lnTo>
                    <a:cubicBezTo>
                      <a:pt x="-2422" y="67123"/>
                      <a:pt x="-1470" y="59598"/>
                      <a:pt x="7103" y="54645"/>
                    </a:cubicBezTo>
                    <a:lnTo>
                      <a:pt x="94638" y="4162"/>
                    </a:lnTo>
                    <a:cubicBezTo>
                      <a:pt x="103591" y="-914"/>
                      <a:pt x="114430" y="-1371"/>
                      <a:pt x="123784" y="2924"/>
                    </a:cubicBezTo>
                    <a:lnTo>
                      <a:pt x="215510" y="55883"/>
                    </a:lnTo>
                    <a:cubicBezTo>
                      <a:pt x="222939" y="60170"/>
                      <a:pt x="222082"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12"/>
              <p:cNvSpPr/>
              <p:nvPr/>
            </p:nvSpPr>
            <p:spPr>
              <a:xfrm>
                <a:off x="6104041" y="4288254"/>
                <a:ext cx="220517" cy="127281"/>
              </a:xfrm>
              <a:custGeom>
                <a:avLst/>
                <a:gdLst/>
                <a:ahLst/>
                <a:cxnLst/>
                <a:rect l="l" t="t" r="r" b="b"/>
                <a:pathLst>
                  <a:path w="220517" h="127281" extrusionOk="0">
                    <a:moveTo>
                      <a:pt x="96733" y="124392"/>
                    </a:moveTo>
                    <a:lnTo>
                      <a:pt x="5007" y="71433"/>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6"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12"/>
              <p:cNvSpPr/>
              <p:nvPr/>
            </p:nvSpPr>
            <p:spPr>
              <a:xfrm>
                <a:off x="6233034" y="4362946"/>
                <a:ext cx="220563" cy="127351"/>
              </a:xfrm>
              <a:custGeom>
                <a:avLst/>
                <a:gdLst/>
                <a:ahLst/>
                <a:cxnLst/>
                <a:rect l="l" t="t" r="r" b="b"/>
                <a:pathLst>
                  <a:path w="220563" h="127351" extrusionOk="0">
                    <a:moveTo>
                      <a:pt x="96709" y="124376"/>
                    </a:moveTo>
                    <a:lnTo>
                      <a:pt x="5078" y="71512"/>
                    </a:lnTo>
                    <a:cubicBezTo>
                      <a:pt x="-2447" y="67131"/>
                      <a:pt x="-1494" y="59606"/>
                      <a:pt x="7174" y="54653"/>
                    </a:cubicBezTo>
                    <a:lnTo>
                      <a:pt x="94613" y="4075"/>
                    </a:lnTo>
                    <a:cubicBezTo>
                      <a:pt x="103624" y="-926"/>
                      <a:pt x="114482" y="-1344"/>
                      <a:pt x="123855" y="2932"/>
                    </a:cubicBezTo>
                    <a:lnTo>
                      <a:pt x="215485" y="55796"/>
                    </a:lnTo>
                    <a:cubicBezTo>
                      <a:pt x="223010" y="60177"/>
                      <a:pt x="222058" y="67702"/>
                      <a:pt x="213390" y="72655"/>
                    </a:cubicBezTo>
                    <a:lnTo>
                      <a:pt x="125950" y="123328"/>
                    </a:lnTo>
                    <a:cubicBezTo>
                      <a:pt x="116920" y="128300"/>
                      <a:pt x="106072" y="128681"/>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12"/>
              <p:cNvSpPr/>
              <p:nvPr/>
            </p:nvSpPr>
            <p:spPr>
              <a:xfrm>
                <a:off x="6362479" y="4438082"/>
                <a:ext cx="220563" cy="127246"/>
              </a:xfrm>
              <a:custGeom>
                <a:avLst/>
                <a:gdLst/>
                <a:ahLst/>
                <a:cxnLst/>
                <a:rect l="l" t="t" r="r" b="b"/>
                <a:pathLst>
                  <a:path w="220563" h="127246"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3010" y="60099"/>
                      <a:pt x="222058" y="67624"/>
                      <a:pt x="213390" y="72672"/>
                    </a:cubicBezTo>
                    <a:lnTo>
                      <a:pt x="125950" y="123154"/>
                    </a:lnTo>
                    <a:cubicBezTo>
                      <a:pt x="116940" y="128136"/>
                      <a:pt x="106110" y="128593"/>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12"/>
              <p:cNvSpPr/>
              <p:nvPr/>
            </p:nvSpPr>
            <p:spPr>
              <a:xfrm>
                <a:off x="5001523" y="3651913"/>
                <a:ext cx="253854" cy="146540"/>
              </a:xfrm>
              <a:custGeom>
                <a:avLst/>
                <a:gdLst/>
                <a:ahLst/>
                <a:cxnLst/>
                <a:rect l="l" t="t" r="r" b="b"/>
                <a:pathLst>
                  <a:path w="253854" h="146540" extrusionOk="0">
                    <a:moveTo>
                      <a:pt x="130071" y="143609"/>
                    </a:moveTo>
                    <a:lnTo>
                      <a:pt x="5007" y="71504"/>
                    </a:lnTo>
                    <a:cubicBezTo>
                      <a:pt x="-2422" y="67123"/>
                      <a:pt x="-1470" y="59598"/>
                      <a:pt x="7103" y="54645"/>
                    </a:cubicBezTo>
                    <a:lnTo>
                      <a:pt x="94638" y="4163"/>
                    </a:lnTo>
                    <a:cubicBezTo>
                      <a:pt x="103591" y="-914"/>
                      <a:pt x="114431" y="-1371"/>
                      <a:pt x="123784" y="2924"/>
                    </a:cubicBezTo>
                    <a:lnTo>
                      <a:pt x="248847" y="75124"/>
                    </a:lnTo>
                    <a:cubicBezTo>
                      <a:pt x="256277" y="79410"/>
                      <a:pt x="255324" y="86935"/>
                      <a:pt x="246752" y="91888"/>
                    </a:cubicBezTo>
                    <a:lnTo>
                      <a:pt x="159217" y="142465"/>
                    </a:lnTo>
                    <a:cubicBezTo>
                      <a:pt x="150235" y="147466"/>
                      <a:pt x="139415" y="147885"/>
                      <a:pt x="130071" y="14360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12"/>
              <p:cNvSpPr/>
              <p:nvPr/>
            </p:nvSpPr>
            <p:spPr>
              <a:xfrm>
                <a:off x="5811458" y="4119562"/>
                <a:ext cx="253901" cy="146525"/>
              </a:xfrm>
              <a:custGeom>
                <a:avLst/>
                <a:gdLst/>
                <a:ahLst/>
                <a:cxnLst/>
                <a:rect l="l" t="t" r="r" b="b"/>
                <a:pathLst>
                  <a:path w="253901" h="146525" extrusionOk="0">
                    <a:moveTo>
                      <a:pt x="130046" y="143637"/>
                    </a:moveTo>
                    <a:lnTo>
                      <a:pt x="5078" y="71437"/>
                    </a:lnTo>
                    <a:cubicBezTo>
                      <a:pt x="-2447" y="67151"/>
                      <a:pt x="-1494" y="59626"/>
                      <a:pt x="7174" y="54578"/>
                    </a:cubicBezTo>
                    <a:lnTo>
                      <a:pt x="94613" y="4096"/>
                    </a:lnTo>
                    <a:cubicBezTo>
                      <a:pt x="103624" y="-886"/>
                      <a:pt x="114454" y="-1353"/>
                      <a:pt x="123855" y="2857"/>
                    </a:cubicBezTo>
                    <a:lnTo>
                      <a:pt x="248823" y="75057"/>
                    </a:lnTo>
                    <a:cubicBezTo>
                      <a:pt x="256348" y="79343"/>
                      <a:pt x="255395" y="86963"/>
                      <a:pt x="246727" y="91916"/>
                    </a:cubicBezTo>
                    <a:lnTo>
                      <a:pt x="159288" y="142399"/>
                    </a:lnTo>
                    <a:cubicBezTo>
                      <a:pt x="150287" y="147428"/>
                      <a:pt x="139438" y="147885"/>
                      <a:pt x="130046" y="1436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12"/>
              <p:cNvSpPr/>
              <p:nvPr/>
            </p:nvSpPr>
            <p:spPr>
              <a:xfrm>
                <a:off x="5164178" y="3745900"/>
                <a:ext cx="738494" cy="426244"/>
              </a:xfrm>
              <a:custGeom>
                <a:avLst/>
                <a:gdLst/>
                <a:ahLst/>
                <a:cxnLst/>
                <a:rect l="l" t="t" r="r" b="b"/>
                <a:pathLst>
                  <a:path w="738494" h="426244" extrusionOk="0">
                    <a:moveTo>
                      <a:pt x="614639" y="423287"/>
                    </a:moveTo>
                    <a:lnTo>
                      <a:pt x="5039" y="71433"/>
                    </a:lnTo>
                    <a:cubicBezTo>
                      <a:pt x="-2390" y="67147"/>
                      <a:pt x="-1533" y="59622"/>
                      <a:pt x="7135" y="54574"/>
                    </a:cubicBezTo>
                    <a:lnTo>
                      <a:pt x="94670" y="4092"/>
                    </a:lnTo>
                    <a:cubicBezTo>
                      <a:pt x="103652" y="-890"/>
                      <a:pt x="114453" y="-1347"/>
                      <a:pt x="123816" y="2854"/>
                    </a:cubicBezTo>
                    <a:lnTo>
                      <a:pt x="733416" y="354802"/>
                    </a:lnTo>
                    <a:cubicBezTo>
                      <a:pt x="740941" y="359089"/>
                      <a:pt x="739989" y="366613"/>
                      <a:pt x="731321" y="371566"/>
                    </a:cubicBezTo>
                    <a:lnTo>
                      <a:pt x="643881" y="422144"/>
                    </a:lnTo>
                    <a:cubicBezTo>
                      <a:pt x="634880" y="427173"/>
                      <a:pt x="624012" y="427602"/>
                      <a:pt x="614639" y="42328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12"/>
              <p:cNvSpPr/>
              <p:nvPr/>
            </p:nvSpPr>
            <p:spPr>
              <a:xfrm>
                <a:off x="5092169" y="3413764"/>
                <a:ext cx="220524" cy="127281"/>
              </a:xfrm>
              <a:custGeom>
                <a:avLst/>
                <a:gdLst/>
                <a:ahLst/>
                <a:cxnLst/>
                <a:rect l="l" t="t" r="r" b="b"/>
                <a:pathLst>
                  <a:path w="220524" h="127281" extrusionOk="0">
                    <a:moveTo>
                      <a:pt x="96765" y="124392"/>
                    </a:moveTo>
                    <a:lnTo>
                      <a:pt x="5039" y="71433"/>
                    </a:lnTo>
                    <a:cubicBezTo>
                      <a:pt x="-2390" y="67147"/>
                      <a:pt x="-1533" y="59623"/>
                      <a:pt x="7135" y="54574"/>
                    </a:cubicBezTo>
                    <a:lnTo>
                      <a:pt x="94670" y="4092"/>
                    </a:lnTo>
                    <a:cubicBezTo>
                      <a:pt x="103652" y="-890"/>
                      <a:pt x="114453" y="-1347"/>
                      <a:pt x="123816" y="2853"/>
                    </a:cubicBezTo>
                    <a:lnTo>
                      <a:pt x="215447" y="55812"/>
                    </a:lnTo>
                    <a:cubicBezTo>
                      <a:pt x="222972" y="60099"/>
                      <a:pt x="222019" y="67719"/>
                      <a:pt x="213351" y="72672"/>
                    </a:cubicBezTo>
                    <a:lnTo>
                      <a:pt x="125912" y="123154"/>
                    </a:lnTo>
                    <a:cubicBezTo>
                      <a:pt x="116949" y="128183"/>
                      <a:pt x="106128" y="128641"/>
                      <a:pt x="96765"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12"/>
              <p:cNvSpPr/>
              <p:nvPr/>
            </p:nvSpPr>
            <p:spPr>
              <a:xfrm>
                <a:off x="5221804" y="3488595"/>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2"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12"/>
              <p:cNvSpPr/>
              <p:nvPr/>
            </p:nvSpPr>
            <p:spPr>
              <a:xfrm>
                <a:off x="5351534" y="3563461"/>
                <a:ext cx="220549" cy="127264"/>
              </a:xfrm>
              <a:custGeom>
                <a:avLst/>
                <a:gdLst/>
                <a:ahLst/>
                <a:cxnLst/>
                <a:rect l="l" t="t" r="r" b="b"/>
                <a:pathLst>
                  <a:path w="220549" h="127264" extrusionOk="0">
                    <a:moveTo>
                      <a:pt x="96765" y="124333"/>
                    </a:moveTo>
                    <a:lnTo>
                      <a:pt x="5039" y="71469"/>
                    </a:lnTo>
                    <a:cubicBezTo>
                      <a:pt x="-2390" y="67087"/>
                      <a:pt x="-1533" y="59563"/>
                      <a:pt x="7135" y="54610"/>
                    </a:cubicBezTo>
                    <a:lnTo>
                      <a:pt x="94670" y="4127"/>
                    </a:lnTo>
                    <a:cubicBezTo>
                      <a:pt x="103633" y="-902"/>
                      <a:pt x="114453" y="-1359"/>
                      <a:pt x="123816" y="2889"/>
                    </a:cubicBezTo>
                    <a:lnTo>
                      <a:pt x="215542" y="55848"/>
                    </a:lnTo>
                    <a:cubicBezTo>
                      <a:pt x="222972" y="60134"/>
                      <a:pt x="222019" y="67659"/>
                      <a:pt x="213447" y="72707"/>
                    </a:cubicBezTo>
                    <a:lnTo>
                      <a:pt x="125912" y="123190"/>
                    </a:lnTo>
                    <a:cubicBezTo>
                      <a:pt x="116930" y="128190"/>
                      <a:pt x="106109" y="128609"/>
                      <a:pt x="96765"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12"/>
              <p:cNvSpPr/>
              <p:nvPr/>
            </p:nvSpPr>
            <p:spPr>
              <a:xfrm>
                <a:off x="5481392" y="3638284"/>
                <a:ext cx="220517" cy="127225"/>
              </a:xfrm>
              <a:custGeom>
                <a:avLst/>
                <a:gdLst/>
                <a:ahLst/>
                <a:cxnLst/>
                <a:rect l="l" t="t" r="r" b="b"/>
                <a:pathLst>
                  <a:path w="220517" h="127225" extrusionOk="0">
                    <a:moveTo>
                      <a:pt x="96447" y="124090"/>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774" y="128234"/>
                      <a:pt x="105830" y="128557"/>
                      <a:pt x="96447" y="12409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120;p12"/>
              <p:cNvSpPr/>
              <p:nvPr/>
            </p:nvSpPr>
            <p:spPr>
              <a:xfrm>
                <a:off x="5610742" y="3713151"/>
                <a:ext cx="220517" cy="127264"/>
              </a:xfrm>
              <a:custGeom>
                <a:avLst/>
                <a:gdLst/>
                <a:ahLst/>
                <a:cxnLst/>
                <a:rect l="l" t="t" r="r" b="b"/>
                <a:pathLst>
                  <a:path w="220517" h="127264" extrusionOk="0">
                    <a:moveTo>
                      <a:pt x="96733" y="124376"/>
                    </a:moveTo>
                    <a:lnTo>
                      <a:pt x="5007" y="71417"/>
                    </a:lnTo>
                    <a:cubicBezTo>
                      <a:pt x="-2422" y="67131"/>
                      <a:pt x="-1470" y="59606"/>
                      <a:pt x="7103" y="54653"/>
                    </a:cubicBezTo>
                    <a:lnTo>
                      <a:pt x="94638" y="4075"/>
                    </a:lnTo>
                    <a:cubicBezTo>
                      <a:pt x="103620" y="-926"/>
                      <a:pt x="114440" y="-1344"/>
                      <a:pt x="123784" y="2932"/>
                    </a:cubicBezTo>
                    <a:lnTo>
                      <a:pt x="215510" y="55796"/>
                    </a:lnTo>
                    <a:cubicBezTo>
                      <a:pt x="222939" y="60177"/>
                      <a:pt x="221987" y="67702"/>
                      <a:pt x="213414" y="72655"/>
                    </a:cubicBezTo>
                    <a:lnTo>
                      <a:pt x="125880" y="123138"/>
                    </a:lnTo>
                    <a:cubicBezTo>
                      <a:pt x="116917" y="128167"/>
                      <a:pt x="106096" y="128624"/>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12"/>
              <p:cNvSpPr/>
              <p:nvPr/>
            </p:nvSpPr>
            <p:spPr>
              <a:xfrm>
                <a:off x="5740377" y="3788001"/>
                <a:ext cx="220517" cy="127281"/>
              </a:xfrm>
              <a:custGeom>
                <a:avLst/>
                <a:gdLst/>
                <a:ahLst/>
                <a:cxnLst/>
                <a:rect l="l" t="t" r="r" b="b"/>
                <a:pathLst>
                  <a:path w="220517" h="127281" extrusionOk="0">
                    <a:moveTo>
                      <a:pt x="96733" y="124393"/>
                    </a:moveTo>
                    <a:lnTo>
                      <a:pt x="5007" y="71434"/>
                    </a:lnTo>
                    <a:cubicBezTo>
                      <a:pt x="-2422" y="67147"/>
                      <a:pt x="-1470" y="59623"/>
                      <a:pt x="7103" y="54574"/>
                    </a:cubicBezTo>
                    <a:lnTo>
                      <a:pt x="94638" y="4092"/>
                    </a:lnTo>
                    <a:cubicBezTo>
                      <a:pt x="103620" y="-890"/>
                      <a:pt x="114421" y="-1347"/>
                      <a:pt x="123784" y="2853"/>
                    </a:cubicBezTo>
                    <a:lnTo>
                      <a:pt x="215510" y="55812"/>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12"/>
              <p:cNvSpPr/>
              <p:nvPr/>
            </p:nvSpPr>
            <p:spPr>
              <a:xfrm>
                <a:off x="5870012" y="3862832"/>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0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12"/>
              <p:cNvSpPr/>
              <p:nvPr/>
            </p:nvSpPr>
            <p:spPr>
              <a:xfrm>
                <a:off x="5999266" y="3937698"/>
                <a:ext cx="220549" cy="127281"/>
              </a:xfrm>
              <a:custGeom>
                <a:avLst/>
                <a:gdLst/>
                <a:ahLst/>
                <a:cxnLst/>
                <a:rect l="l" t="t" r="r" b="b"/>
                <a:pathLst>
                  <a:path w="220549" h="127281" extrusionOk="0">
                    <a:moveTo>
                      <a:pt x="96733" y="124428"/>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12"/>
              <p:cNvSpPr/>
              <p:nvPr/>
            </p:nvSpPr>
            <p:spPr>
              <a:xfrm>
                <a:off x="6129021" y="4012522"/>
                <a:ext cx="220524" cy="127237"/>
              </a:xfrm>
              <a:custGeom>
                <a:avLst/>
                <a:gdLst/>
                <a:ahLst/>
                <a:cxnLst/>
                <a:rect l="l" t="t" r="r" b="b"/>
                <a:pathLst>
                  <a:path w="220524" h="127237" extrusionOk="0">
                    <a:moveTo>
                      <a:pt x="96994" y="124376"/>
                    </a:moveTo>
                    <a:lnTo>
                      <a:pt x="5078" y="71512"/>
                    </a:lnTo>
                    <a:cubicBezTo>
                      <a:pt x="-2447" y="67131"/>
                      <a:pt x="-1494" y="59606"/>
                      <a:pt x="7174" y="54653"/>
                    </a:cubicBezTo>
                    <a:lnTo>
                      <a:pt x="94613" y="4075"/>
                    </a:lnTo>
                    <a:cubicBezTo>
                      <a:pt x="103595" y="-925"/>
                      <a:pt x="114416" y="-1345"/>
                      <a:pt x="123760" y="2932"/>
                    </a:cubicBezTo>
                    <a:lnTo>
                      <a:pt x="215485" y="55796"/>
                    </a:lnTo>
                    <a:cubicBezTo>
                      <a:pt x="222915" y="60177"/>
                      <a:pt x="222058" y="67702"/>
                      <a:pt x="213390" y="72655"/>
                    </a:cubicBezTo>
                    <a:lnTo>
                      <a:pt x="125855" y="123233"/>
                    </a:lnTo>
                    <a:cubicBezTo>
                      <a:pt x="116949" y="128138"/>
                      <a:pt x="106262" y="128557"/>
                      <a:pt x="9699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12"/>
              <p:cNvSpPr/>
              <p:nvPr/>
            </p:nvSpPr>
            <p:spPr>
              <a:xfrm>
                <a:off x="6258942" y="4087388"/>
                <a:ext cx="220563" cy="127300"/>
              </a:xfrm>
              <a:custGeom>
                <a:avLst/>
                <a:gdLst/>
                <a:ahLst/>
                <a:cxnLst/>
                <a:rect l="l" t="t" r="r" b="b"/>
                <a:pathLst>
                  <a:path w="220563" h="127300" extrusionOk="0">
                    <a:moveTo>
                      <a:pt x="96709" y="124376"/>
                    </a:moveTo>
                    <a:lnTo>
                      <a:pt x="5078" y="71417"/>
                    </a:lnTo>
                    <a:cubicBezTo>
                      <a:pt x="-2447" y="67131"/>
                      <a:pt x="-1494" y="59606"/>
                      <a:pt x="7173" y="54653"/>
                    </a:cubicBezTo>
                    <a:lnTo>
                      <a:pt x="94613" y="4075"/>
                    </a:lnTo>
                    <a:cubicBezTo>
                      <a:pt x="103595" y="-925"/>
                      <a:pt x="114415" y="-1345"/>
                      <a:pt x="123760"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12"/>
              <p:cNvSpPr/>
              <p:nvPr/>
            </p:nvSpPr>
            <p:spPr>
              <a:xfrm>
                <a:off x="6388578" y="4161853"/>
                <a:ext cx="220563" cy="127285"/>
              </a:xfrm>
              <a:custGeom>
                <a:avLst/>
                <a:gdLst/>
                <a:ahLst/>
                <a:cxnLst/>
                <a:rect l="l" t="t" r="r" b="b"/>
                <a:pathLst>
                  <a:path w="220563" h="127285" extrusionOk="0">
                    <a:moveTo>
                      <a:pt x="96709" y="124396"/>
                    </a:moveTo>
                    <a:lnTo>
                      <a:pt x="5078" y="71437"/>
                    </a:lnTo>
                    <a:cubicBezTo>
                      <a:pt x="-2447" y="67151"/>
                      <a:pt x="-1494" y="59627"/>
                      <a:pt x="7174" y="54578"/>
                    </a:cubicBezTo>
                    <a:lnTo>
                      <a:pt x="94613" y="4096"/>
                    </a:lnTo>
                    <a:cubicBezTo>
                      <a:pt x="103624" y="-886"/>
                      <a:pt x="114454" y="-1353"/>
                      <a:pt x="123855" y="2857"/>
                    </a:cubicBezTo>
                    <a:lnTo>
                      <a:pt x="215485" y="55816"/>
                    </a:lnTo>
                    <a:cubicBezTo>
                      <a:pt x="223010" y="60103"/>
                      <a:pt x="222058" y="67723"/>
                      <a:pt x="213390" y="72676"/>
                    </a:cubicBezTo>
                    <a:lnTo>
                      <a:pt x="125950" y="123158"/>
                    </a:lnTo>
                    <a:cubicBezTo>
                      <a:pt x="116949" y="128187"/>
                      <a:pt x="106100" y="128645"/>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12"/>
              <p:cNvSpPr/>
              <p:nvPr/>
            </p:nvSpPr>
            <p:spPr>
              <a:xfrm>
                <a:off x="6518213" y="4237101"/>
                <a:ext cx="221039" cy="127370"/>
              </a:xfrm>
              <a:custGeom>
                <a:avLst/>
                <a:gdLst/>
                <a:ahLst/>
                <a:cxnLst/>
                <a:rect l="l" t="t" r="r" b="b"/>
                <a:pathLst>
                  <a:path w="221039" h="127370" extrusionOk="0">
                    <a:moveTo>
                      <a:pt x="96709" y="124396"/>
                    </a:moveTo>
                    <a:lnTo>
                      <a:pt x="5078" y="71437"/>
                    </a:lnTo>
                    <a:cubicBezTo>
                      <a:pt x="-2447" y="67151"/>
                      <a:pt x="-1494" y="59626"/>
                      <a:pt x="7173" y="54578"/>
                    </a:cubicBezTo>
                    <a:lnTo>
                      <a:pt x="94613" y="4095"/>
                    </a:lnTo>
                    <a:cubicBezTo>
                      <a:pt x="103624" y="-886"/>
                      <a:pt x="114454" y="-1353"/>
                      <a:pt x="123855" y="2857"/>
                    </a:cubicBezTo>
                    <a:lnTo>
                      <a:pt x="215962" y="55816"/>
                    </a:lnTo>
                    <a:cubicBezTo>
                      <a:pt x="223486" y="60103"/>
                      <a:pt x="222534" y="67627"/>
                      <a:pt x="213866" y="72676"/>
                    </a:cubicBezTo>
                    <a:lnTo>
                      <a:pt x="126427" y="123158"/>
                    </a:lnTo>
                    <a:cubicBezTo>
                      <a:pt x="117292" y="128302"/>
                      <a:pt x="106243" y="128759"/>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12"/>
              <p:cNvSpPr/>
              <p:nvPr/>
            </p:nvSpPr>
            <p:spPr>
              <a:xfrm>
                <a:off x="4864578" y="3282378"/>
                <a:ext cx="318480" cy="183800"/>
              </a:xfrm>
              <a:custGeom>
                <a:avLst/>
                <a:gdLst/>
                <a:ahLst/>
                <a:cxnLst/>
                <a:rect l="l" t="t" r="r" b="b"/>
                <a:pathLst>
                  <a:path w="318480" h="183800" extrusionOk="0">
                    <a:moveTo>
                      <a:pt x="194721" y="180911"/>
                    </a:moveTo>
                    <a:lnTo>
                      <a:pt x="5078" y="71469"/>
                    </a:lnTo>
                    <a:cubicBezTo>
                      <a:pt x="-2447" y="67087"/>
                      <a:pt x="-1494" y="59563"/>
                      <a:pt x="7174" y="54610"/>
                    </a:cubicBezTo>
                    <a:lnTo>
                      <a:pt x="94613" y="4127"/>
                    </a:lnTo>
                    <a:cubicBezTo>
                      <a:pt x="103614" y="-902"/>
                      <a:pt x="114463" y="-1359"/>
                      <a:pt x="123855" y="2889"/>
                    </a:cubicBezTo>
                    <a:lnTo>
                      <a:pt x="313402" y="112331"/>
                    </a:lnTo>
                    <a:cubicBezTo>
                      <a:pt x="320927" y="116713"/>
                      <a:pt x="319975" y="124237"/>
                      <a:pt x="311307" y="129190"/>
                    </a:cubicBezTo>
                    <a:lnTo>
                      <a:pt x="223867" y="179673"/>
                    </a:lnTo>
                    <a:cubicBezTo>
                      <a:pt x="214904" y="184702"/>
                      <a:pt x="204084" y="185159"/>
                      <a:pt x="194721" y="18091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12"/>
              <p:cNvSpPr/>
              <p:nvPr/>
            </p:nvSpPr>
            <p:spPr>
              <a:xfrm>
                <a:off x="4902011" y="3449213"/>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6"/>
                      <a:pt x="114482" y="-1345"/>
                      <a:pt x="123855" y="2932"/>
                    </a:cubicBezTo>
                    <a:lnTo>
                      <a:pt x="215485" y="55796"/>
                    </a:lnTo>
                    <a:cubicBezTo>
                      <a:pt x="223010" y="60177"/>
                      <a:pt x="222058" y="67702"/>
                      <a:pt x="213390" y="72655"/>
                    </a:cubicBezTo>
                    <a:lnTo>
                      <a:pt x="125950" y="123233"/>
                    </a:lnTo>
                    <a:cubicBezTo>
                      <a:pt x="116940" y="128233"/>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12"/>
              <p:cNvSpPr/>
              <p:nvPr/>
            </p:nvSpPr>
            <p:spPr>
              <a:xfrm>
                <a:off x="5031646" y="3523682"/>
                <a:ext cx="220524" cy="127281"/>
              </a:xfrm>
              <a:custGeom>
                <a:avLst/>
                <a:gdLst/>
                <a:ahLst/>
                <a:cxnLst/>
                <a:rect l="l" t="t" r="r" b="b"/>
                <a:pathLst>
                  <a:path w="220524" h="127281"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2915" y="60099"/>
                      <a:pt x="222058" y="67719"/>
                      <a:pt x="213390" y="72672"/>
                    </a:cubicBezTo>
                    <a:lnTo>
                      <a:pt x="125855" y="123154"/>
                    </a:lnTo>
                    <a:cubicBezTo>
                      <a:pt x="116892" y="128184"/>
                      <a:pt x="106072" y="128641"/>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12"/>
              <p:cNvSpPr/>
              <p:nvPr/>
            </p:nvSpPr>
            <p:spPr>
              <a:xfrm>
                <a:off x="5161066" y="3598894"/>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12"/>
              <p:cNvSpPr/>
              <p:nvPr/>
            </p:nvSpPr>
            <p:spPr>
              <a:xfrm>
                <a:off x="5290892" y="3673717"/>
                <a:ext cx="220517" cy="127308"/>
              </a:xfrm>
              <a:custGeom>
                <a:avLst/>
                <a:gdLst/>
                <a:ahLst/>
                <a:cxnLst/>
                <a:rect l="l" t="t" r="r" b="b"/>
                <a:pathLst>
                  <a:path w="220517" h="127308"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897" y="128234"/>
                      <a:pt x="106077" y="128653"/>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12"/>
              <p:cNvSpPr/>
              <p:nvPr/>
            </p:nvSpPr>
            <p:spPr>
              <a:xfrm>
                <a:off x="5420495" y="3748758"/>
                <a:ext cx="220334" cy="127131"/>
              </a:xfrm>
              <a:custGeom>
                <a:avLst/>
                <a:gdLst/>
                <a:ahLst/>
                <a:cxnLst/>
                <a:rect l="l" t="t" r="r" b="b"/>
                <a:pathLst>
                  <a:path w="220334" h="127131" extrusionOk="0">
                    <a:moveTo>
                      <a:pt x="96765" y="124202"/>
                    </a:moveTo>
                    <a:lnTo>
                      <a:pt x="5039" y="71243"/>
                    </a:lnTo>
                    <a:cubicBezTo>
                      <a:pt x="-2390" y="66957"/>
                      <a:pt x="-1533" y="59432"/>
                      <a:pt x="7135" y="54384"/>
                    </a:cubicBezTo>
                    <a:lnTo>
                      <a:pt x="94479" y="4092"/>
                    </a:lnTo>
                    <a:cubicBezTo>
                      <a:pt x="103461" y="-890"/>
                      <a:pt x="114263" y="-1347"/>
                      <a:pt x="123626" y="2854"/>
                    </a:cubicBezTo>
                    <a:lnTo>
                      <a:pt x="215256" y="55813"/>
                    </a:lnTo>
                    <a:cubicBezTo>
                      <a:pt x="222781" y="60099"/>
                      <a:pt x="221828" y="67719"/>
                      <a:pt x="213161" y="72672"/>
                    </a:cubicBezTo>
                    <a:lnTo>
                      <a:pt x="125721" y="123154"/>
                    </a:lnTo>
                    <a:cubicBezTo>
                      <a:pt x="116777" y="128060"/>
                      <a:pt x="106043" y="128450"/>
                      <a:pt x="96765" y="12420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12"/>
              <p:cNvSpPr/>
              <p:nvPr/>
            </p:nvSpPr>
            <p:spPr>
              <a:xfrm>
                <a:off x="5550092" y="3823398"/>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12"/>
              <p:cNvSpPr/>
              <p:nvPr/>
            </p:nvSpPr>
            <p:spPr>
              <a:xfrm>
                <a:off x="5679727" y="3898222"/>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12"/>
              <p:cNvSpPr/>
              <p:nvPr/>
            </p:nvSpPr>
            <p:spPr>
              <a:xfrm>
                <a:off x="5809362" y="3973072"/>
                <a:ext cx="220524" cy="127281"/>
              </a:xfrm>
              <a:custGeom>
                <a:avLst/>
                <a:gdLst/>
                <a:ahLst/>
                <a:cxnLst/>
                <a:rect l="l" t="t" r="r" b="b"/>
                <a:pathLst>
                  <a:path w="220524" h="127281" extrusionOk="0">
                    <a:moveTo>
                      <a:pt x="96709" y="124392"/>
                    </a:moveTo>
                    <a:lnTo>
                      <a:pt x="5078" y="71433"/>
                    </a:lnTo>
                    <a:cubicBezTo>
                      <a:pt x="-2447" y="67147"/>
                      <a:pt x="-1494" y="59622"/>
                      <a:pt x="7174" y="54574"/>
                    </a:cubicBezTo>
                    <a:lnTo>
                      <a:pt x="94613" y="4092"/>
                    </a:lnTo>
                    <a:cubicBezTo>
                      <a:pt x="103595" y="-890"/>
                      <a:pt x="114397" y="-1347"/>
                      <a:pt x="123760" y="2854"/>
                    </a:cubicBezTo>
                    <a:lnTo>
                      <a:pt x="215485" y="55813"/>
                    </a:lnTo>
                    <a:cubicBezTo>
                      <a:pt x="222915" y="60194"/>
                      <a:pt x="222058" y="67719"/>
                      <a:pt x="213390" y="72672"/>
                    </a:cubicBezTo>
                    <a:lnTo>
                      <a:pt x="125855" y="123154"/>
                    </a:lnTo>
                    <a:cubicBezTo>
                      <a:pt x="116892" y="128183"/>
                      <a:pt x="106072" y="128641"/>
                      <a:pt x="96709"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12"/>
              <p:cNvSpPr/>
              <p:nvPr/>
            </p:nvSpPr>
            <p:spPr>
              <a:xfrm>
                <a:off x="5938592" y="4047903"/>
                <a:ext cx="220517" cy="126979"/>
              </a:xfrm>
              <a:custGeom>
                <a:avLst/>
                <a:gdLst/>
                <a:ahLst/>
                <a:cxnLst/>
                <a:rect l="l" t="t" r="r" b="b"/>
                <a:pathLst>
                  <a:path w="220517" h="126979" extrusionOk="0">
                    <a:moveTo>
                      <a:pt x="97114" y="124047"/>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45" y="127924"/>
                      <a:pt x="106315" y="128238"/>
                      <a:pt x="97114" y="12404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12"/>
              <p:cNvSpPr/>
              <p:nvPr/>
            </p:nvSpPr>
            <p:spPr>
              <a:xfrm>
                <a:off x="6068608" y="4122734"/>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8" y="4162"/>
                    </a:lnTo>
                    <a:cubicBezTo>
                      <a:pt x="103591" y="-914"/>
                      <a:pt x="114431" y="-1371"/>
                      <a:pt x="123784" y="2924"/>
                    </a:cubicBezTo>
                    <a:lnTo>
                      <a:pt x="215510" y="55883"/>
                    </a:lnTo>
                    <a:cubicBezTo>
                      <a:pt x="222939" y="60170"/>
                      <a:pt x="221987" y="67694"/>
                      <a:pt x="213414" y="72647"/>
                    </a:cubicBezTo>
                    <a:lnTo>
                      <a:pt x="125880" y="123225"/>
                    </a:lnTo>
                    <a:cubicBezTo>
                      <a:pt x="116898"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12"/>
              <p:cNvSpPr/>
              <p:nvPr/>
            </p:nvSpPr>
            <p:spPr>
              <a:xfrm>
                <a:off x="6198212" y="4197576"/>
                <a:ext cx="220524" cy="127281"/>
              </a:xfrm>
              <a:custGeom>
                <a:avLst/>
                <a:gdLst/>
                <a:ahLst/>
                <a:cxnLst/>
                <a:rect l="l" t="t" r="r" b="b"/>
                <a:pathLst>
                  <a:path w="220524" h="127281" extrusionOk="0">
                    <a:moveTo>
                      <a:pt x="96765" y="124393"/>
                    </a:moveTo>
                    <a:lnTo>
                      <a:pt x="5039" y="71434"/>
                    </a:lnTo>
                    <a:cubicBezTo>
                      <a:pt x="-2390" y="67147"/>
                      <a:pt x="-1533" y="59623"/>
                      <a:pt x="7135" y="54574"/>
                    </a:cubicBezTo>
                    <a:lnTo>
                      <a:pt x="94670" y="4092"/>
                    </a:lnTo>
                    <a:cubicBezTo>
                      <a:pt x="103652" y="-890"/>
                      <a:pt x="114453" y="-1347"/>
                      <a:pt x="123816" y="2853"/>
                    </a:cubicBezTo>
                    <a:lnTo>
                      <a:pt x="215447" y="55812"/>
                    </a:lnTo>
                    <a:cubicBezTo>
                      <a:pt x="222972" y="60194"/>
                      <a:pt x="222019" y="67719"/>
                      <a:pt x="213351" y="72672"/>
                    </a:cubicBezTo>
                    <a:lnTo>
                      <a:pt x="125912" y="123154"/>
                    </a:lnTo>
                    <a:cubicBezTo>
                      <a:pt x="116949" y="128184"/>
                      <a:pt x="106128" y="128641"/>
                      <a:pt x="96765"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12"/>
              <p:cNvSpPr/>
              <p:nvPr/>
            </p:nvSpPr>
            <p:spPr>
              <a:xfrm>
                <a:off x="6327808" y="4272442"/>
                <a:ext cx="380989" cy="219907"/>
              </a:xfrm>
              <a:custGeom>
                <a:avLst/>
                <a:gdLst/>
                <a:ahLst/>
                <a:cxnLst/>
                <a:rect l="l" t="t" r="r" b="b"/>
                <a:pathLst>
                  <a:path w="380989" h="219907" extrusionOk="0">
                    <a:moveTo>
                      <a:pt x="257205" y="216975"/>
                    </a:moveTo>
                    <a:lnTo>
                      <a:pt x="5078" y="71433"/>
                    </a:lnTo>
                    <a:cubicBezTo>
                      <a:pt x="-2447" y="67147"/>
                      <a:pt x="-1494" y="59622"/>
                      <a:pt x="7174" y="54574"/>
                    </a:cubicBezTo>
                    <a:lnTo>
                      <a:pt x="94613" y="4092"/>
                    </a:lnTo>
                    <a:cubicBezTo>
                      <a:pt x="103624" y="-890"/>
                      <a:pt x="114454" y="-1347"/>
                      <a:pt x="123855" y="2854"/>
                    </a:cubicBezTo>
                    <a:lnTo>
                      <a:pt x="375982" y="148396"/>
                    </a:lnTo>
                    <a:cubicBezTo>
                      <a:pt x="383411" y="152777"/>
                      <a:pt x="382459" y="160302"/>
                      <a:pt x="373886" y="165255"/>
                    </a:cubicBezTo>
                    <a:lnTo>
                      <a:pt x="286351" y="215832"/>
                    </a:lnTo>
                    <a:cubicBezTo>
                      <a:pt x="277369" y="220833"/>
                      <a:pt x="266549" y="221252"/>
                      <a:pt x="257205" y="21697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12"/>
              <p:cNvSpPr/>
              <p:nvPr/>
            </p:nvSpPr>
            <p:spPr>
              <a:xfrm>
                <a:off x="4739038" y="3355149"/>
                <a:ext cx="253901" cy="146525"/>
              </a:xfrm>
              <a:custGeom>
                <a:avLst/>
                <a:gdLst/>
                <a:ahLst/>
                <a:cxnLst/>
                <a:rect l="l" t="t" r="r" b="b"/>
                <a:pathLst>
                  <a:path w="253901" h="146525" extrusionOk="0">
                    <a:moveTo>
                      <a:pt x="130046" y="143668"/>
                    </a:moveTo>
                    <a:lnTo>
                      <a:pt x="5078" y="71469"/>
                    </a:lnTo>
                    <a:cubicBezTo>
                      <a:pt x="-2447" y="67183"/>
                      <a:pt x="-1494" y="59563"/>
                      <a:pt x="7174" y="54610"/>
                    </a:cubicBezTo>
                    <a:lnTo>
                      <a:pt x="94613" y="4127"/>
                    </a:lnTo>
                    <a:cubicBezTo>
                      <a:pt x="103614" y="-902"/>
                      <a:pt x="114463" y="-1359"/>
                      <a:pt x="123855" y="2889"/>
                    </a:cubicBezTo>
                    <a:lnTo>
                      <a:pt x="248823" y="75088"/>
                    </a:lnTo>
                    <a:cubicBezTo>
                      <a:pt x="256348" y="79375"/>
                      <a:pt x="255395" y="86899"/>
                      <a:pt x="246727" y="91948"/>
                    </a:cubicBezTo>
                    <a:lnTo>
                      <a:pt x="159288" y="142430"/>
                    </a:lnTo>
                    <a:cubicBezTo>
                      <a:pt x="150277" y="147412"/>
                      <a:pt x="139447" y="147879"/>
                      <a:pt x="130046" y="1436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12"/>
              <p:cNvSpPr/>
              <p:nvPr/>
            </p:nvSpPr>
            <p:spPr>
              <a:xfrm>
                <a:off x="5246664" y="3087528"/>
                <a:ext cx="1926000" cy="1111651"/>
              </a:xfrm>
              <a:custGeom>
                <a:avLst/>
                <a:gdLst/>
                <a:ahLst/>
                <a:cxnLst/>
                <a:rect l="l" t="t" r="r" b="b"/>
                <a:pathLst>
                  <a:path w="1926000" h="1111651" extrusionOk="0">
                    <a:moveTo>
                      <a:pt x="1845936" y="1108805"/>
                    </a:moveTo>
                    <a:lnTo>
                      <a:pt x="5039" y="46196"/>
                    </a:lnTo>
                    <a:cubicBezTo>
                      <a:pt x="-2390" y="41910"/>
                      <a:pt x="-1533" y="34290"/>
                      <a:pt x="7135" y="29337"/>
                    </a:cubicBezTo>
                    <a:lnTo>
                      <a:pt x="50855" y="4096"/>
                    </a:lnTo>
                    <a:cubicBezTo>
                      <a:pt x="59865" y="-886"/>
                      <a:pt x="70695" y="-1353"/>
                      <a:pt x="80097" y="2857"/>
                    </a:cubicBezTo>
                    <a:lnTo>
                      <a:pt x="1920993" y="1065371"/>
                    </a:lnTo>
                    <a:cubicBezTo>
                      <a:pt x="1928423" y="1069658"/>
                      <a:pt x="1927470" y="1077182"/>
                      <a:pt x="1918898" y="1082230"/>
                    </a:cubicBezTo>
                    <a:lnTo>
                      <a:pt x="1875083" y="1107472"/>
                    </a:lnTo>
                    <a:cubicBezTo>
                      <a:pt x="1866129" y="1112529"/>
                      <a:pt x="1855309" y="1113025"/>
                      <a:pt x="1845936" y="110880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12"/>
              <p:cNvSpPr/>
              <p:nvPr/>
            </p:nvSpPr>
            <p:spPr>
              <a:xfrm>
                <a:off x="4501288" y="3792632"/>
                <a:ext cx="1451798" cy="838156"/>
              </a:xfrm>
              <a:custGeom>
                <a:avLst/>
                <a:gdLst/>
                <a:ahLst/>
                <a:cxnLst/>
                <a:rect l="l" t="t" r="r" b="b"/>
                <a:pathLst>
                  <a:path w="1451798" h="838156" extrusionOk="0">
                    <a:moveTo>
                      <a:pt x="1450884" y="524573"/>
                    </a:moveTo>
                    <a:cubicBezTo>
                      <a:pt x="1448283" y="530298"/>
                      <a:pt x="1443816" y="534965"/>
                      <a:pt x="1438216" y="537813"/>
                    </a:cubicBezTo>
                    <a:lnTo>
                      <a:pt x="931581" y="830231"/>
                    </a:lnTo>
                    <a:cubicBezTo>
                      <a:pt x="914321" y="839889"/>
                      <a:pt x="893500" y="840766"/>
                      <a:pt x="875479" y="832612"/>
                    </a:cubicBezTo>
                    <a:lnTo>
                      <a:pt x="9751" y="332740"/>
                    </a:lnTo>
                    <a:cubicBezTo>
                      <a:pt x="5808" y="330683"/>
                      <a:pt x="2709" y="327311"/>
                      <a:pt x="988" y="323215"/>
                    </a:cubicBezTo>
                    <a:cubicBezTo>
                      <a:pt x="-2155" y="315595"/>
                      <a:pt x="2226" y="306641"/>
                      <a:pt x="13752" y="299974"/>
                    </a:cubicBezTo>
                    <a:lnTo>
                      <a:pt x="520387" y="7842"/>
                    </a:lnTo>
                    <a:cubicBezTo>
                      <a:pt x="537674" y="-1740"/>
                      <a:pt x="558477" y="-2588"/>
                      <a:pt x="576489" y="5556"/>
                    </a:cubicBezTo>
                    <a:lnTo>
                      <a:pt x="1442311" y="505428"/>
                    </a:lnTo>
                    <a:cubicBezTo>
                      <a:pt x="1449874" y="508438"/>
                      <a:pt x="1453675" y="516925"/>
                      <a:pt x="1450884" y="52457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12"/>
              <p:cNvSpPr/>
              <p:nvPr/>
            </p:nvSpPr>
            <p:spPr>
              <a:xfrm>
                <a:off x="4502277" y="3802740"/>
                <a:ext cx="1449895" cy="828048"/>
              </a:xfrm>
              <a:custGeom>
                <a:avLst/>
                <a:gdLst/>
                <a:ahLst/>
                <a:cxnLst/>
                <a:rect l="l" t="t" r="r" b="b"/>
                <a:pathLst>
                  <a:path w="1449895" h="828048" extrusionOk="0">
                    <a:moveTo>
                      <a:pt x="1449896" y="514465"/>
                    </a:moveTo>
                    <a:cubicBezTo>
                      <a:pt x="1447295" y="520190"/>
                      <a:pt x="1442828" y="524857"/>
                      <a:pt x="1437227" y="527705"/>
                    </a:cubicBezTo>
                    <a:lnTo>
                      <a:pt x="930593" y="820123"/>
                    </a:lnTo>
                    <a:cubicBezTo>
                      <a:pt x="913333" y="829781"/>
                      <a:pt x="892512" y="830657"/>
                      <a:pt x="874490" y="822504"/>
                    </a:cubicBezTo>
                    <a:lnTo>
                      <a:pt x="8763" y="322632"/>
                    </a:lnTo>
                    <a:cubicBezTo>
                      <a:pt x="4820" y="320575"/>
                      <a:pt x="1720" y="317203"/>
                      <a:pt x="0" y="313107"/>
                    </a:cubicBezTo>
                    <a:cubicBezTo>
                      <a:pt x="2669" y="307582"/>
                      <a:pt x="7089" y="303096"/>
                      <a:pt x="12573" y="300343"/>
                    </a:cubicBezTo>
                    <a:lnTo>
                      <a:pt x="519208" y="7926"/>
                    </a:lnTo>
                    <a:cubicBezTo>
                      <a:pt x="536467" y="-1732"/>
                      <a:pt x="557289" y="-2609"/>
                      <a:pt x="575310" y="5545"/>
                    </a:cubicBezTo>
                    <a:lnTo>
                      <a:pt x="1441323" y="505417"/>
                    </a:lnTo>
                    <a:cubicBezTo>
                      <a:pt x="1445095" y="507417"/>
                      <a:pt x="1448105" y="510598"/>
                      <a:pt x="1449896" y="514465"/>
                    </a:cubicBezTo>
                    <a:close/>
                  </a:path>
                </a:pathLst>
              </a:custGeom>
              <a:solidFill>
                <a:srgbClr val="C3C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12"/>
              <p:cNvSpPr/>
              <p:nvPr/>
            </p:nvSpPr>
            <p:spPr>
              <a:xfrm>
                <a:off x="5378291" y="2993528"/>
                <a:ext cx="1867947" cy="1123828"/>
              </a:xfrm>
              <a:custGeom>
                <a:avLst/>
                <a:gdLst/>
                <a:ahLst/>
                <a:cxnLst/>
                <a:rect l="l" t="t" r="r" b="b"/>
                <a:pathLst>
                  <a:path w="1867947" h="1123828" extrusionOk="0">
                    <a:moveTo>
                      <a:pt x="1854422" y="1122224"/>
                    </a:moveTo>
                    <a:lnTo>
                      <a:pt x="13526" y="59425"/>
                    </a:lnTo>
                    <a:cubicBezTo>
                      <a:pt x="5191" y="53395"/>
                      <a:pt x="181" y="43804"/>
                      <a:pt x="0" y="33517"/>
                    </a:cubicBezTo>
                    <a:lnTo>
                      <a:pt x="0" y="11895"/>
                    </a:lnTo>
                    <a:cubicBezTo>
                      <a:pt x="0" y="1894"/>
                      <a:pt x="6096" y="-2678"/>
                      <a:pt x="13526" y="1608"/>
                    </a:cubicBezTo>
                    <a:lnTo>
                      <a:pt x="1854422" y="1064122"/>
                    </a:lnTo>
                    <a:cubicBezTo>
                      <a:pt x="1862804" y="1070103"/>
                      <a:pt x="1867833" y="1079733"/>
                      <a:pt x="1867948" y="1090030"/>
                    </a:cubicBezTo>
                    <a:lnTo>
                      <a:pt x="1867948" y="1111747"/>
                    </a:lnTo>
                    <a:cubicBezTo>
                      <a:pt x="1867948" y="1121938"/>
                      <a:pt x="1861947" y="1126510"/>
                      <a:pt x="1854422" y="112222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12"/>
              <p:cNvSpPr/>
              <p:nvPr/>
            </p:nvSpPr>
            <p:spPr>
              <a:xfrm>
                <a:off x="5482399" y="1596347"/>
                <a:ext cx="657230" cy="440903"/>
              </a:xfrm>
              <a:custGeom>
                <a:avLst/>
                <a:gdLst/>
                <a:ahLst/>
                <a:cxnLst/>
                <a:rect l="l" t="t" r="r" b="b"/>
                <a:pathLst>
                  <a:path w="657230" h="440903" extrusionOk="0">
                    <a:moveTo>
                      <a:pt x="647700" y="439716"/>
                    </a:moveTo>
                    <a:lnTo>
                      <a:pt x="9525" y="71480"/>
                    </a:lnTo>
                    <a:cubicBezTo>
                      <a:pt x="3610" y="67173"/>
                      <a:pt x="76" y="60320"/>
                      <a:pt x="0" y="53001"/>
                    </a:cubicBezTo>
                    <a:lnTo>
                      <a:pt x="0" y="8520"/>
                    </a:lnTo>
                    <a:cubicBezTo>
                      <a:pt x="0" y="1376"/>
                      <a:pt x="4381" y="-1958"/>
                      <a:pt x="9525" y="1185"/>
                    </a:cubicBezTo>
                    <a:lnTo>
                      <a:pt x="647700" y="369422"/>
                    </a:lnTo>
                    <a:cubicBezTo>
                      <a:pt x="653615" y="373729"/>
                      <a:pt x="657149" y="380581"/>
                      <a:pt x="657225" y="387900"/>
                    </a:cubicBezTo>
                    <a:lnTo>
                      <a:pt x="657225" y="432477"/>
                    </a:lnTo>
                    <a:cubicBezTo>
                      <a:pt x="657416" y="439526"/>
                      <a:pt x="653034" y="442860"/>
                      <a:pt x="647700" y="43971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12"/>
              <p:cNvSpPr/>
              <p:nvPr/>
            </p:nvSpPr>
            <p:spPr>
              <a:xfrm>
                <a:off x="5485731" y="1725601"/>
                <a:ext cx="490070" cy="322282"/>
              </a:xfrm>
              <a:custGeom>
                <a:avLst/>
                <a:gdLst/>
                <a:ahLst/>
                <a:cxnLst/>
                <a:rect l="l" t="t" r="r" b="b"/>
                <a:pathLst>
                  <a:path w="490070" h="322282" extrusionOk="0">
                    <a:moveTo>
                      <a:pt x="480538" y="321130"/>
                    </a:moveTo>
                    <a:lnTo>
                      <a:pt x="9527" y="49191"/>
                    </a:lnTo>
                    <a:cubicBezTo>
                      <a:pt x="3460" y="44756"/>
                      <a:pt x="-93" y="37658"/>
                      <a:pt x="2" y="30141"/>
                    </a:cubicBezTo>
                    <a:lnTo>
                      <a:pt x="2" y="8520"/>
                    </a:lnTo>
                    <a:cubicBezTo>
                      <a:pt x="2" y="1376"/>
                      <a:pt x="4288" y="-1958"/>
                      <a:pt x="9527" y="1185"/>
                    </a:cubicBezTo>
                    <a:lnTo>
                      <a:pt x="480538" y="273124"/>
                    </a:lnTo>
                    <a:cubicBezTo>
                      <a:pt x="486606" y="277563"/>
                      <a:pt x="490158" y="284659"/>
                      <a:pt x="490063" y="292174"/>
                    </a:cubicBezTo>
                    <a:lnTo>
                      <a:pt x="490063" y="314272"/>
                    </a:lnTo>
                    <a:cubicBezTo>
                      <a:pt x="490254" y="320940"/>
                      <a:pt x="486444" y="324178"/>
                      <a:pt x="480538"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12"/>
              <p:cNvSpPr/>
              <p:nvPr/>
            </p:nvSpPr>
            <p:spPr>
              <a:xfrm>
                <a:off x="5485731" y="1809557"/>
                <a:ext cx="490070" cy="322194"/>
              </a:xfrm>
              <a:custGeom>
                <a:avLst/>
                <a:gdLst/>
                <a:ahLst/>
                <a:cxnLst/>
                <a:rect l="l" t="t" r="r" b="b"/>
                <a:pathLst>
                  <a:path w="490070" h="322194" extrusionOk="0">
                    <a:moveTo>
                      <a:pt x="480538" y="321090"/>
                    </a:moveTo>
                    <a:lnTo>
                      <a:pt x="9527" y="49151"/>
                    </a:lnTo>
                    <a:cubicBezTo>
                      <a:pt x="3460" y="44715"/>
                      <a:pt x="-93" y="37618"/>
                      <a:pt x="2" y="30101"/>
                    </a:cubicBezTo>
                    <a:lnTo>
                      <a:pt x="2" y="8479"/>
                    </a:lnTo>
                    <a:cubicBezTo>
                      <a:pt x="2" y="1335"/>
                      <a:pt x="4288" y="-1903"/>
                      <a:pt x="9527" y="1145"/>
                    </a:cubicBezTo>
                    <a:lnTo>
                      <a:pt x="480538" y="273179"/>
                    </a:lnTo>
                    <a:cubicBezTo>
                      <a:pt x="486491" y="277456"/>
                      <a:pt x="490035" y="284323"/>
                      <a:pt x="490063" y="291657"/>
                    </a:cubicBezTo>
                    <a:lnTo>
                      <a:pt x="490063" y="313755"/>
                    </a:lnTo>
                    <a:cubicBezTo>
                      <a:pt x="490254" y="320899"/>
                      <a:pt x="486444" y="324042"/>
                      <a:pt x="480538" y="32109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12"/>
              <p:cNvSpPr/>
              <p:nvPr/>
            </p:nvSpPr>
            <p:spPr>
              <a:xfrm>
                <a:off x="5485733" y="1893472"/>
                <a:ext cx="401289" cy="270998"/>
              </a:xfrm>
              <a:custGeom>
                <a:avLst/>
                <a:gdLst/>
                <a:ahLst/>
                <a:cxnLst/>
                <a:rect l="l" t="t" r="r" b="b"/>
                <a:pathLst>
                  <a:path w="401289" h="270998" extrusionOk="0">
                    <a:moveTo>
                      <a:pt x="391763" y="269845"/>
                    </a:moveTo>
                    <a:lnTo>
                      <a:pt x="9525" y="49627"/>
                    </a:lnTo>
                    <a:cubicBezTo>
                      <a:pt x="3572" y="45351"/>
                      <a:pt x="29" y="38479"/>
                      <a:pt x="0" y="31149"/>
                    </a:cubicBezTo>
                    <a:lnTo>
                      <a:pt x="0" y="8479"/>
                    </a:lnTo>
                    <a:cubicBezTo>
                      <a:pt x="0" y="1335"/>
                      <a:pt x="4286" y="-1903"/>
                      <a:pt x="9525" y="1145"/>
                    </a:cubicBezTo>
                    <a:lnTo>
                      <a:pt x="391763" y="221839"/>
                    </a:lnTo>
                    <a:cubicBezTo>
                      <a:pt x="397821" y="226287"/>
                      <a:pt x="401364" y="233374"/>
                      <a:pt x="401288" y="240889"/>
                    </a:cubicBezTo>
                    <a:lnTo>
                      <a:pt x="401288" y="262987"/>
                    </a:lnTo>
                    <a:cubicBezTo>
                      <a:pt x="401384" y="269655"/>
                      <a:pt x="397097" y="272893"/>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12"/>
              <p:cNvSpPr/>
              <p:nvPr/>
            </p:nvSpPr>
            <p:spPr>
              <a:xfrm>
                <a:off x="5482398" y="2477545"/>
                <a:ext cx="657231" cy="440923"/>
              </a:xfrm>
              <a:custGeom>
                <a:avLst/>
                <a:gdLst/>
                <a:ahLst/>
                <a:cxnLst/>
                <a:rect l="l" t="t" r="r" b="b"/>
                <a:pathLst>
                  <a:path w="657231" h="440923" extrusionOk="0">
                    <a:moveTo>
                      <a:pt x="647701" y="439771"/>
                    </a:moveTo>
                    <a:lnTo>
                      <a:pt x="9526" y="71535"/>
                    </a:lnTo>
                    <a:cubicBezTo>
                      <a:pt x="3477" y="67077"/>
                      <a:pt x="-56" y="59990"/>
                      <a:pt x="1" y="52485"/>
                    </a:cubicBezTo>
                    <a:lnTo>
                      <a:pt x="1" y="8479"/>
                    </a:lnTo>
                    <a:cubicBezTo>
                      <a:pt x="1" y="1335"/>
                      <a:pt x="4382" y="-1903"/>
                      <a:pt x="9526" y="1145"/>
                    </a:cubicBezTo>
                    <a:lnTo>
                      <a:pt x="647701" y="369381"/>
                    </a:lnTo>
                    <a:cubicBezTo>
                      <a:pt x="653749" y="373839"/>
                      <a:pt x="657283" y="380926"/>
                      <a:pt x="657226" y="388431"/>
                    </a:cubicBezTo>
                    <a:lnTo>
                      <a:pt x="657226" y="432913"/>
                    </a:lnTo>
                    <a:cubicBezTo>
                      <a:pt x="657416" y="439581"/>
                      <a:pt x="653035" y="442819"/>
                      <a:pt x="647701" y="4397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12"/>
              <p:cNvSpPr/>
              <p:nvPr/>
            </p:nvSpPr>
            <p:spPr>
              <a:xfrm>
                <a:off x="5485733" y="2606854"/>
                <a:ext cx="490068" cy="322274"/>
              </a:xfrm>
              <a:custGeom>
                <a:avLst/>
                <a:gdLst/>
                <a:ahLst/>
                <a:cxnLst/>
                <a:rect l="l" t="t" r="r" b="b"/>
                <a:pathLst>
                  <a:path w="490068" h="322274" extrusionOk="0">
                    <a:moveTo>
                      <a:pt x="480536" y="321130"/>
                    </a:moveTo>
                    <a:lnTo>
                      <a:pt x="9525" y="49096"/>
                    </a:lnTo>
                    <a:cubicBezTo>
                      <a:pt x="3572" y="44819"/>
                      <a:pt x="29" y="37952"/>
                      <a:pt x="0" y="30618"/>
                    </a:cubicBezTo>
                    <a:lnTo>
                      <a:pt x="0" y="8520"/>
                    </a:lnTo>
                    <a:cubicBezTo>
                      <a:pt x="0" y="1376"/>
                      <a:pt x="4286" y="-1958"/>
                      <a:pt x="9525" y="1185"/>
                    </a:cubicBezTo>
                    <a:lnTo>
                      <a:pt x="480536" y="273124"/>
                    </a:lnTo>
                    <a:cubicBezTo>
                      <a:pt x="486470" y="277420"/>
                      <a:pt x="490004" y="284278"/>
                      <a:pt x="490061" y="291603"/>
                    </a:cubicBezTo>
                    <a:lnTo>
                      <a:pt x="490061" y="313796"/>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12"/>
              <p:cNvSpPr/>
              <p:nvPr/>
            </p:nvSpPr>
            <p:spPr>
              <a:xfrm>
                <a:off x="5485733" y="2690770"/>
                <a:ext cx="490068" cy="322283"/>
              </a:xfrm>
              <a:custGeom>
                <a:avLst/>
                <a:gdLst/>
                <a:ahLst/>
                <a:cxnLst/>
                <a:rect l="l" t="t" r="r" b="b"/>
                <a:pathLst>
                  <a:path w="490068" h="322283" extrusionOk="0">
                    <a:moveTo>
                      <a:pt x="480536" y="321130"/>
                    </a:moveTo>
                    <a:lnTo>
                      <a:pt x="9525" y="49191"/>
                    </a:lnTo>
                    <a:cubicBezTo>
                      <a:pt x="3591" y="44858"/>
                      <a:pt x="57" y="37971"/>
                      <a:pt x="0" y="30618"/>
                    </a:cubicBezTo>
                    <a:lnTo>
                      <a:pt x="0" y="8520"/>
                    </a:lnTo>
                    <a:cubicBezTo>
                      <a:pt x="0" y="1376"/>
                      <a:pt x="4286" y="-1958"/>
                      <a:pt x="9525" y="1185"/>
                    </a:cubicBezTo>
                    <a:lnTo>
                      <a:pt x="480536" y="273124"/>
                    </a:lnTo>
                    <a:cubicBezTo>
                      <a:pt x="486604" y="277563"/>
                      <a:pt x="490157" y="284659"/>
                      <a:pt x="490061" y="292174"/>
                    </a:cubicBezTo>
                    <a:lnTo>
                      <a:pt x="490061" y="314272"/>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12"/>
              <p:cNvSpPr/>
              <p:nvPr/>
            </p:nvSpPr>
            <p:spPr>
              <a:xfrm>
                <a:off x="5485733" y="2774725"/>
                <a:ext cx="401289" cy="271152"/>
              </a:xfrm>
              <a:custGeom>
                <a:avLst/>
                <a:gdLst/>
                <a:ahLst/>
                <a:cxnLst/>
                <a:rect l="l" t="t" r="r" b="b"/>
                <a:pathLst>
                  <a:path w="401289" h="271152" extrusionOk="0">
                    <a:moveTo>
                      <a:pt x="391763" y="269845"/>
                    </a:moveTo>
                    <a:lnTo>
                      <a:pt x="9525" y="49151"/>
                    </a:lnTo>
                    <a:cubicBezTo>
                      <a:pt x="3591" y="44817"/>
                      <a:pt x="57" y="37931"/>
                      <a:pt x="0" y="30577"/>
                    </a:cubicBezTo>
                    <a:lnTo>
                      <a:pt x="0" y="8479"/>
                    </a:lnTo>
                    <a:cubicBezTo>
                      <a:pt x="0" y="1335"/>
                      <a:pt x="4286" y="-1903"/>
                      <a:pt x="9525" y="1145"/>
                    </a:cubicBezTo>
                    <a:lnTo>
                      <a:pt x="391763" y="221839"/>
                    </a:lnTo>
                    <a:cubicBezTo>
                      <a:pt x="397697" y="226135"/>
                      <a:pt x="401231" y="232993"/>
                      <a:pt x="401288" y="240318"/>
                    </a:cubicBezTo>
                    <a:lnTo>
                      <a:pt x="401288" y="262511"/>
                    </a:lnTo>
                    <a:cubicBezTo>
                      <a:pt x="401384" y="269655"/>
                      <a:pt x="397097" y="273274"/>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12"/>
              <p:cNvSpPr/>
              <p:nvPr/>
            </p:nvSpPr>
            <p:spPr>
              <a:xfrm>
                <a:off x="6293929" y="2971606"/>
                <a:ext cx="893444" cy="828868"/>
              </a:xfrm>
              <a:custGeom>
                <a:avLst/>
                <a:gdLst/>
                <a:ahLst/>
                <a:cxnLst/>
                <a:rect l="l" t="t" r="r" b="b"/>
                <a:pathLst>
                  <a:path w="893444" h="828868" extrusionOk="0">
                    <a:moveTo>
                      <a:pt x="6858" y="55057"/>
                    </a:moveTo>
                    <a:cubicBezTo>
                      <a:pt x="6858" y="55057"/>
                      <a:pt x="77248" y="114113"/>
                      <a:pt x="178784" y="33436"/>
                    </a:cubicBezTo>
                    <a:cubicBezTo>
                      <a:pt x="251365" y="-26096"/>
                      <a:pt x="316230" y="7909"/>
                      <a:pt x="352330" y="28483"/>
                    </a:cubicBezTo>
                    <a:cubicBezTo>
                      <a:pt x="388430" y="49057"/>
                      <a:pt x="441007" y="61344"/>
                      <a:pt x="540068" y="240795"/>
                    </a:cubicBezTo>
                    <a:cubicBezTo>
                      <a:pt x="561489" y="276076"/>
                      <a:pt x="590845" y="305889"/>
                      <a:pt x="625793" y="327853"/>
                    </a:cubicBezTo>
                    <a:cubicBezTo>
                      <a:pt x="679228" y="358619"/>
                      <a:pt x="704850" y="343665"/>
                      <a:pt x="746855" y="280228"/>
                    </a:cubicBezTo>
                    <a:cubicBezTo>
                      <a:pt x="788861" y="216792"/>
                      <a:pt x="816293" y="146878"/>
                      <a:pt x="893445" y="192598"/>
                    </a:cubicBezTo>
                    <a:lnTo>
                      <a:pt x="893445" y="828868"/>
                    </a:lnTo>
                    <a:lnTo>
                      <a:pt x="0" y="313090"/>
                    </a:lnTo>
                    <a:lnTo>
                      <a:pt x="0" y="50867"/>
                    </a:lnTo>
                    <a:close/>
                  </a:path>
                </a:pathLst>
              </a:custGeom>
              <a:solidFill>
                <a:srgbClr val="F5F6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12"/>
              <p:cNvSpPr/>
              <p:nvPr/>
            </p:nvSpPr>
            <p:spPr>
              <a:xfrm>
                <a:off x="5485733" y="2024441"/>
                <a:ext cx="630461" cy="733619"/>
              </a:xfrm>
              <a:custGeom>
                <a:avLst/>
                <a:gdLst/>
                <a:ahLst/>
                <a:cxnLst/>
                <a:rect l="l" t="t" r="r" b="b"/>
                <a:pathLst>
                  <a:path w="630461" h="733619" extrusionOk="0">
                    <a:moveTo>
                      <a:pt x="620935" y="732474"/>
                    </a:moveTo>
                    <a:lnTo>
                      <a:pt x="9525" y="379478"/>
                    </a:lnTo>
                    <a:cubicBezTo>
                      <a:pt x="3591" y="375144"/>
                      <a:pt x="57" y="368257"/>
                      <a:pt x="0" y="360904"/>
                    </a:cubicBezTo>
                    <a:lnTo>
                      <a:pt x="0" y="8479"/>
                    </a:lnTo>
                    <a:cubicBezTo>
                      <a:pt x="0" y="1335"/>
                      <a:pt x="4286" y="-1903"/>
                      <a:pt x="9525" y="1145"/>
                    </a:cubicBezTo>
                    <a:lnTo>
                      <a:pt x="620935" y="354141"/>
                    </a:lnTo>
                    <a:cubicBezTo>
                      <a:pt x="626859" y="358485"/>
                      <a:pt x="630384" y="365371"/>
                      <a:pt x="630460" y="372715"/>
                    </a:cubicBezTo>
                    <a:lnTo>
                      <a:pt x="630460" y="725140"/>
                    </a:lnTo>
                    <a:cubicBezTo>
                      <a:pt x="630555" y="732284"/>
                      <a:pt x="626269" y="735522"/>
                      <a:pt x="620935" y="7324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12"/>
              <p:cNvSpPr/>
              <p:nvPr/>
            </p:nvSpPr>
            <p:spPr>
              <a:xfrm>
                <a:off x="6293834" y="3011804"/>
                <a:ext cx="893445" cy="788955"/>
              </a:xfrm>
              <a:custGeom>
                <a:avLst/>
                <a:gdLst/>
                <a:ahLst/>
                <a:cxnLst/>
                <a:rect l="l" t="t" r="r" b="b"/>
                <a:pathLst>
                  <a:path w="893445" h="788955" extrusionOk="0">
                    <a:moveTo>
                      <a:pt x="0" y="0"/>
                    </a:moveTo>
                    <a:lnTo>
                      <a:pt x="0" y="273177"/>
                    </a:lnTo>
                    <a:lnTo>
                      <a:pt x="893445" y="788956"/>
                    </a:lnTo>
                    <a:lnTo>
                      <a:pt x="893445" y="152591"/>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12"/>
              <p:cNvSpPr/>
              <p:nvPr/>
            </p:nvSpPr>
            <p:spPr>
              <a:xfrm>
                <a:off x="6645021" y="3003137"/>
                <a:ext cx="9525" cy="483869"/>
              </a:xfrm>
              <a:custGeom>
                <a:avLst/>
                <a:gdLst/>
                <a:ahLst/>
                <a:cxnLst/>
                <a:rect l="l" t="t" r="r" b="b"/>
                <a:pathLst>
                  <a:path w="9525" h="483869" extrusionOk="0">
                    <a:moveTo>
                      <a:pt x="0" y="0"/>
                    </a:moveTo>
                    <a:lnTo>
                      <a:pt x="0" y="483870"/>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12"/>
              <p:cNvSpPr/>
              <p:nvPr/>
            </p:nvSpPr>
            <p:spPr>
              <a:xfrm>
                <a:off x="6918293" y="3309175"/>
                <a:ext cx="9525" cy="335661"/>
              </a:xfrm>
              <a:custGeom>
                <a:avLst/>
                <a:gdLst/>
                <a:ahLst/>
                <a:cxnLst/>
                <a:rect l="l" t="t" r="r" b="b"/>
                <a:pathLst>
                  <a:path w="9525" h="335661" extrusionOk="0">
                    <a:moveTo>
                      <a:pt x="0" y="0"/>
                    </a:moveTo>
                    <a:lnTo>
                      <a:pt x="0" y="335661"/>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12"/>
              <p:cNvSpPr/>
              <p:nvPr/>
            </p:nvSpPr>
            <p:spPr>
              <a:xfrm>
                <a:off x="6293834" y="2971929"/>
                <a:ext cx="893349" cy="341800"/>
              </a:xfrm>
              <a:custGeom>
                <a:avLst/>
                <a:gdLst/>
                <a:ahLst/>
                <a:cxnLst/>
                <a:rect l="l" t="t" r="r" b="b"/>
                <a:pathLst>
                  <a:path w="893349" h="341800" extrusionOk="0">
                    <a:moveTo>
                      <a:pt x="0" y="50543"/>
                    </a:moveTo>
                    <a:cubicBezTo>
                      <a:pt x="158496" y="148841"/>
                      <a:pt x="180975" y="-73282"/>
                      <a:pt x="353663" y="26350"/>
                    </a:cubicBezTo>
                    <a:cubicBezTo>
                      <a:pt x="526352" y="125981"/>
                      <a:pt x="502539" y="255997"/>
                      <a:pt x="629888" y="329626"/>
                    </a:cubicBezTo>
                    <a:cubicBezTo>
                      <a:pt x="757238" y="403254"/>
                      <a:pt x="760381" y="115694"/>
                      <a:pt x="893350" y="192466"/>
                    </a:cubicBezTo>
                  </a:path>
                </a:pathLst>
              </a:custGeom>
              <a:noFill/>
              <a:ln w="1037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12"/>
              <p:cNvSpPr/>
              <p:nvPr/>
            </p:nvSpPr>
            <p:spPr>
              <a:xfrm rot="-1801764">
                <a:off x="6627823" y="2973379"/>
                <a:ext cx="34449" cy="59573"/>
              </a:xfrm>
              <a:custGeom>
                <a:avLst/>
                <a:gdLst/>
                <a:ahLst/>
                <a:cxnLst/>
                <a:rect l="l" t="t" r="r" b="b"/>
                <a:pathLst>
                  <a:path w="34480" h="59626" extrusionOk="0">
                    <a:moveTo>
                      <a:pt x="34481" y="29813"/>
                    </a:moveTo>
                    <a:cubicBezTo>
                      <a:pt x="34481" y="46279"/>
                      <a:pt x="26762" y="59626"/>
                      <a:pt x="17240" y="59626"/>
                    </a:cubicBezTo>
                    <a:cubicBezTo>
                      <a:pt x="7719" y="59626"/>
                      <a:pt x="0" y="46279"/>
                      <a:pt x="0" y="29813"/>
                    </a:cubicBezTo>
                    <a:cubicBezTo>
                      <a:pt x="0" y="13348"/>
                      <a:pt x="7719" y="0"/>
                      <a:pt x="17240" y="0"/>
                    </a:cubicBezTo>
                    <a:cubicBezTo>
                      <a:pt x="26762" y="0"/>
                      <a:pt x="34481" y="13348"/>
                      <a:pt x="34481" y="298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12"/>
              <p:cNvSpPr/>
              <p:nvPr/>
            </p:nvSpPr>
            <p:spPr>
              <a:xfrm rot="-1790023">
                <a:off x="7183546" y="3143044"/>
                <a:ext cx="34600" cy="59833"/>
              </a:xfrm>
              <a:custGeom>
                <a:avLst/>
                <a:gdLst/>
                <a:ahLst/>
                <a:cxnLst/>
                <a:rect l="l" t="t" r="r" b="b"/>
                <a:pathLst>
                  <a:path w="34599" h="59831" extrusionOk="0">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12"/>
              <p:cNvSpPr/>
              <p:nvPr/>
            </p:nvSpPr>
            <p:spPr>
              <a:xfrm rot="-1790023">
                <a:off x="6913571" y="3282356"/>
                <a:ext cx="34600" cy="59833"/>
              </a:xfrm>
              <a:custGeom>
                <a:avLst/>
                <a:gdLst/>
                <a:ahLst/>
                <a:cxnLst/>
                <a:rect l="l" t="t" r="r" b="b"/>
                <a:pathLst>
                  <a:path w="34599" h="59831" extrusionOk="0">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12"/>
              <p:cNvSpPr/>
              <p:nvPr/>
            </p:nvSpPr>
            <p:spPr>
              <a:xfrm rot="-1790023">
                <a:off x="6286614" y="3000522"/>
                <a:ext cx="34600" cy="59833"/>
              </a:xfrm>
              <a:custGeom>
                <a:avLst/>
                <a:gdLst/>
                <a:ahLst/>
                <a:cxnLst/>
                <a:rect l="l" t="t" r="r" b="b"/>
                <a:pathLst>
                  <a:path w="34599" h="59831" extrusionOk="0">
                    <a:moveTo>
                      <a:pt x="34600" y="29917"/>
                    </a:moveTo>
                    <a:cubicBezTo>
                      <a:pt x="34600" y="46439"/>
                      <a:pt x="26855" y="59833"/>
                      <a:pt x="17301" y="59833"/>
                    </a:cubicBezTo>
                    <a:cubicBezTo>
                      <a:pt x="7746" y="59833"/>
                      <a:pt x="1" y="46439"/>
                      <a:pt x="1" y="29917"/>
                    </a:cubicBezTo>
                    <a:cubicBezTo>
                      <a:pt x="1" y="13395"/>
                      <a:pt x="7746" y="1"/>
                      <a:pt x="17301" y="1"/>
                    </a:cubicBezTo>
                    <a:cubicBezTo>
                      <a:pt x="26855" y="1"/>
                      <a:pt x="34600" y="13395"/>
                      <a:pt x="34600"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12"/>
              <p:cNvSpPr/>
              <p:nvPr/>
            </p:nvSpPr>
            <p:spPr>
              <a:xfrm>
                <a:off x="6272974" y="2328193"/>
                <a:ext cx="55632" cy="226128"/>
              </a:xfrm>
              <a:custGeom>
                <a:avLst/>
                <a:gdLst/>
                <a:ahLst/>
                <a:cxnLst/>
                <a:rect l="l" t="t" r="r" b="b"/>
                <a:pathLst>
                  <a:path w="55632" h="226128" extrusionOk="0">
                    <a:moveTo>
                      <a:pt x="46101" y="224982"/>
                    </a:moveTo>
                    <a:lnTo>
                      <a:pt x="9525" y="203837"/>
                    </a:lnTo>
                    <a:cubicBezTo>
                      <a:pt x="3610" y="199532"/>
                      <a:pt x="76" y="192674"/>
                      <a:pt x="0" y="185358"/>
                    </a:cubicBezTo>
                    <a:lnTo>
                      <a:pt x="0" y="8479"/>
                    </a:lnTo>
                    <a:cubicBezTo>
                      <a:pt x="0" y="1335"/>
                      <a:pt x="4382" y="-1903"/>
                      <a:pt x="9525" y="1145"/>
                    </a:cubicBezTo>
                    <a:lnTo>
                      <a:pt x="46101" y="22290"/>
                    </a:lnTo>
                    <a:cubicBezTo>
                      <a:pt x="52007" y="26605"/>
                      <a:pt x="55541" y="33454"/>
                      <a:pt x="55626" y="40769"/>
                    </a:cubicBezTo>
                    <a:lnTo>
                      <a:pt x="55626" y="217743"/>
                    </a:lnTo>
                    <a:cubicBezTo>
                      <a:pt x="55817" y="224506"/>
                      <a:pt x="51626" y="228126"/>
                      <a:pt x="46101" y="22498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12"/>
              <p:cNvSpPr/>
              <p:nvPr/>
            </p:nvSpPr>
            <p:spPr>
              <a:xfrm>
                <a:off x="6357270" y="2193891"/>
                <a:ext cx="55722" cy="409197"/>
              </a:xfrm>
              <a:custGeom>
                <a:avLst/>
                <a:gdLst/>
                <a:ahLst/>
                <a:cxnLst/>
                <a:rect l="l" t="t" r="r" b="b"/>
                <a:pathLst>
                  <a:path w="55722" h="409197" extrusionOk="0">
                    <a:moveTo>
                      <a:pt x="46196" y="408053"/>
                    </a:moveTo>
                    <a:lnTo>
                      <a:pt x="9525" y="387384"/>
                    </a:lnTo>
                    <a:cubicBezTo>
                      <a:pt x="3620" y="383031"/>
                      <a:pt x="86" y="376154"/>
                      <a:pt x="0" y="368810"/>
                    </a:cubicBezTo>
                    <a:lnTo>
                      <a:pt x="0" y="8479"/>
                    </a:lnTo>
                    <a:cubicBezTo>
                      <a:pt x="0" y="1335"/>
                      <a:pt x="4382" y="-1903"/>
                      <a:pt x="9525" y="1145"/>
                    </a:cubicBezTo>
                    <a:lnTo>
                      <a:pt x="46196" y="22290"/>
                    </a:lnTo>
                    <a:cubicBezTo>
                      <a:pt x="52254" y="26739"/>
                      <a:pt x="55797" y="33825"/>
                      <a:pt x="55721" y="41340"/>
                    </a:cubicBezTo>
                    <a:lnTo>
                      <a:pt x="55721" y="400719"/>
                    </a:lnTo>
                    <a:cubicBezTo>
                      <a:pt x="55817" y="407862"/>
                      <a:pt x="51530" y="411101"/>
                      <a:pt x="46196" y="40805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12"/>
              <p:cNvSpPr/>
              <p:nvPr/>
            </p:nvSpPr>
            <p:spPr>
              <a:xfrm>
                <a:off x="6526149" y="2326193"/>
                <a:ext cx="55625" cy="374240"/>
              </a:xfrm>
              <a:custGeom>
                <a:avLst/>
                <a:gdLst/>
                <a:ahLst/>
                <a:cxnLst/>
                <a:rect l="l" t="t" r="r" b="b"/>
                <a:pathLst>
                  <a:path w="55625" h="374240" extrusionOk="0">
                    <a:moveTo>
                      <a:pt x="46101" y="373096"/>
                    </a:moveTo>
                    <a:lnTo>
                      <a:pt x="9525" y="351951"/>
                    </a:lnTo>
                    <a:cubicBezTo>
                      <a:pt x="3591" y="347617"/>
                      <a:pt x="57" y="340730"/>
                      <a:pt x="0" y="333377"/>
                    </a:cubicBezTo>
                    <a:lnTo>
                      <a:pt x="0" y="8479"/>
                    </a:lnTo>
                    <a:cubicBezTo>
                      <a:pt x="0" y="1335"/>
                      <a:pt x="4286" y="-1903"/>
                      <a:pt x="9525" y="1145"/>
                    </a:cubicBezTo>
                    <a:lnTo>
                      <a:pt x="46101" y="22290"/>
                    </a:lnTo>
                    <a:cubicBezTo>
                      <a:pt x="52006" y="26643"/>
                      <a:pt x="55540" y="33520"/>
                      <a:pt x="55626" y="40864"/>
                    </a:cubicBezTo>
                    <a:lnTo>
                      <a:pt x="55626" y="365762"/>
                    </a:lnTo>
                    <a:cubicBezTo>
                      <a:pt x="55626" y="372906"/>
                      <a:pt x="51245" y="376144"/>
                      <a:pt x="46101" y="37309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12"/>
              <p:cNvSpPr/>
              <p:nvPr/>
            </p:nvSpPr>
            <p:spPr>
              <a:xfrm>
                <a:off x="6610350" y="2430587"/>
                <a:ext cx="55627" cy="318519"/>
              </a:xfrm>
              <a:custGeom>
                <a:avLst/>
                <a:gdLst/>
                <a:ahLst/>
                <a:cxnLst/>
                <a:rect l="l" t="t" r="r" b="b"/>
                <a:pathLst>
                  <a:path w="55627" h="318519" extrusionOk="0">
                    <a:moveTo>
                      <a:pt x="46006" y="317375"/>
                    </a:moveTo>
                    <a:lnTo>
                      <a:pt x="9525" y="296229"/>
                    </a:lnTo>
                    <a:cubicBezTo>
                      <a:pt x="3620" y="291915"/>
                      <a:pt x="86" y="285066"/>
                      <a:pt x="0" y="277751"/>
                    </a:cubicBezTo>
                    <a:lnTo>
                      <a:pt x="0" y="8479"/>
                    </a:lnTo>
                    <a:cubicBezTo>
                      <a:pt x="0" y="1335"/>
                      <a:pt x="4381" y="-1903"/>
                      <a:pt x="9525" y="1145"/>
                    </a:cubicBezTo>
                    <a:lnTo>
                      <a:pt x="46101" y="22290"/>
                    </a:lnTo>
                    <a:cubicBezTo>
                      <a:pt x="52035" y="26624"/>
                      <a:pt x="55569" y="33511"/>
                      <a:pt x="55626" y="40864"/>
                    </a:cubicBezTo>
                    <a:lnTo>
                      <a:pt x="55626" y="310041"/>
                    </a:lnTo>
                    <a:cubicBezTo>
                      <a:pt x="55721" y="317184"/>
                      <a:pt x="51435" y="320423"/>
                      <a:pt x="46006" y="31737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12"/>
              <p:cNvSpPr/>
              <p:nvPr/>
            </p:nvSpPr>
            <p:spPr>
              <a:xfrm>
                <a:off x="6778179" y="2662902"/>
                <a:ext cx="55632" cy="183161"/>
              </a:xfrm>
              <a:custGeom>
                <a:avLst/>
                <a:gdLst/>
                <a:ahLst/>
                <a:cxnLst/>
                <a:rect l="l" t="t" r="r" b="b"/>
                <a:pathLst>
                  <a:path w="55632" h="183161" extrusionOk="0">
                    <a:moveTo>
                      <a:pt x="46102" y="182025"/>
                    </a:moveTo>
                    <a:lnTo>
                      <a:pt x="9526" y="160879"/>
                    </a:lnTo>
                    <a:cubicBezTo>
                      <a:pt x="3477" y="156421"/>
                      <a:pt x="-56" y="149335"/>
                      <a:pt x="1" y="141829"/>
                    </a:cubicBezTo>
                    <a:lnTo>
                      <a:pt x="1" y="8479"/>
                    </a:lnTo>
                    <a:cubicBezTo>
                      <a:pt x="1" y="1335"/>
                      <a:pt x="4382" y="-1903"/>
                      <a:pt x="9526" y="1145"/>
                    </a:cubicBezTo>
                    <a:lnTo>
                      <a:pt x="46102" y="22290"/>
                    </a:lnTo>
                    <a:cubicBezTo>
                      <a:pt x="52036" y="26624"/>
                      <a:pt x="55570" y="33511"/>
                      <a:pt x="55627" y="40864"/>
                    </a:cubicBezTo>
                    <a:lnTo>
                      <a:pt x="55627" y="174214"/>
                    </a:lnTo>
                    <a:cubicBezTo>
                      <a:pt x="55817" y="181834"/>
                      <a:pt x="51245" y="185073"/>
                      <a:pt x="46102" y="18202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12"/>
              <p:cNvSpPr/>
              <p:nvPr/>
            </p:nvSpPr>
            <p:spPr>
              <a:xfrm>
                <a:off x="6862476" y="2392923"/>
                <a:ext cx="55722" cy="501818"/>
              </a:xfrm>
              <a:custGeom>
                <a:avLst/>
                <a:gdLst/>
                <a:ahLst/>
                <a:cxnLst/>
                <a:rect l="l" t="t" r="r" b="b"/>
                <a:pathLst>
                  <a:path w="55722" h="501818" extrusionOk="0">
                    <a:moveTo>
                      <a:pt x="46196" y="500676"/>
                    </a:moveTo>
                    <a:lnTo>
                      <a:pt x="9525" y="479531"/>
                    </a:lnTo>
                    <a:cubicBezTo>
                      <a:pt x="3620" y="475178"/>
                      <a:pt x="86" y="468301"/>
                      <a:pt x="0" y="460957"/>
                    </a:cubicBezTo>
                    <a:lnTo>
                      <a:pt x="0" y="8520"/>
                    </a:lnTo>
                    <a:cubicBezTo>
                      <a:pt x="0" y="1376"/>
                      <a:pt x="4381" y="-1958"/>
                      <a:pt x="9525" y="1185"/>
                    </a:cubicBezTo>
                    <a:lnTo>
                      <a:pt x="46196" y="22331"/>
                    </a:lnTo>
                    <a:cubicBezTo>
                      <a:pt x="52130" y="26627"/>
                      <a:pt x="55664" y="33485"/>
                      <a:pt x="55721" y="40809"/>
                    </a:cubicBezTo>
                    <a:lnTo>
                      <a:pt x="55721" y="493152"/>
                    </a:lnTo>
                    <a:cubicBezTo>
                      <a:pt x="55816" y="500486"/>
                      <a:pt x="51530" y="503724"/>
                      <a:pt x="46196" y="50067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12"/>
              <p:cNvSpPr/>
              <p:nvPr/>
            </p:nvSpPr>
            <p:spPr>
              <a:xfrm>
                <a:off x="7068216" y="2830406"/>
                <a:ext cx="55722" cy="183106"/>
              </a:xfrm>
              <a:custGeom>
                <a:avLst/>
                <a:gdLst/>
                <a:ahLst/>
                <a:cxnLst/>
                <a:rect l="l" t="t" r="r" b="b"/>
                <a:pathLst>
                  <a:path w="55722" h="183106" extrusionOk="0">
                    <a:moveTo>
                      <a:pt x="46196" y="181970"/>
                    </a:moveTo>
                    <a:lnTo>
                      <a:pt x="9525" y="160443"/>
                    </a:lnTo>
                    <a:cubicBezTo>
                      <a:pt x="3620" y="156090"/>
                      <a:pt x="86" y="149213"/>
                      <a:pt x="0" y="141870"/>
                    </a:cubicBezTo>
                    <a:lnTo>
                      <a:pt x="0" y="8520"/>
                    </a:lnTo>
                    <a:cubicBezTo>
                      <a:pt x="0" y="1376"/>
                      <a:pt x="4381" y="-1958"/>
                      <a:pt x="9525" y="1185"/>
                    </a:cubicBezTo>
                    <a:lnTo>
                      <a:pt x="46196" y="22331"/>
                    </a:lnTo>
                    <a:cubicBezTo>
                      <a:pt x="52130" y="26627"/>
                      <a:pt x="55664" y="33485"/>
                      <a:pt x="55721" y="40809"/>
                    </a:cubicBezTo>
                    <a:lnTo>
                      <a:pt x="55721" y="174159"/>
                    </a:lnTo>
                    <a:cubicBezTo>
                      <a:pt x="55816" y="181779"/>
                      <a:pt x="51530" y="185018"/>
                      <a:pt x="46196" y="18197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12"/>
              <p:cNvSpPr/>
              <p:nvPr/>
            </p:nvSpPr>
            <p:spPr>
              <a:xfrm>
                <a:off x="7152513" y="2836026"/>
                <a:ext cx="55727" cy="226167"/>
              </a:xfrm>
              <a:custGeom>
                <a:avLst/>
                <a:gdLst/>
                <a:ahLst/>
                <a:cxnLst/>
                <a:rect l="l" t="t" r="r" b="b"/>
                <a:pathLst>
                  <a:path w="55727" h="226167" extrusionOk="0">
                    <a:moveTo>
                      <a:pt x="46196" y="225023"/>
                    </a:moveTo>
                    <a:lnTo>
                      <a:pt x="9525" y="203877"/>
                    </a:lnTo>
                    <a:cubicBezTo>
                      <a:pt x="3591" y="199582"/>
                      <a:pt x="57" y="192724"/>
                      <a:pt x="0" y="185399"/>
                    </a:cubicBezTo>
                    <a:lnTo>
                      <a:pt x="0" y="8520"/>
                    </a:lnTo>
                    <a:cubicBezTo>
                      <a:pt x="0" y="1376"/>
                      <a:pt x="4286" y="-1958"/>
                      <a:pt x="9525" y="1185"/>
                    </a:cubicBezTo>
                    <a:lnTo>
                      <a:pt x="46196" y="22331"/>
                    </a:lnTo>
                    <a:cubicBezTo>
                      <a:pt x="52111" y="26636"/>
                      <a:pt x="55645" y="33494"/>
                      <a:pt x="55721" y="40809"/>
                    </a:cubicBezTo>
                    <a:lnTo>
                      <a:pt x="55721" y="217689"/>
                    </a:lnTo>
                    <a:cubicBezTo>
                      <a:pt x="55912" y="224832"/>
                      <a:pt x="51530" y="228071"/>
                      <a:pt x="46196" y="2250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2" name="Google Shape;172;p12"/>
            <p:cNvSpPr/>
            <p:nvPr/>
          </p:nvSpPr>
          <p:spPr>
            <a:xfrm>
              <a:off x="6986665" y="3342725"/>
              <a:ext cx="1789199" cy="1033007"/>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12"/>
            <p:cNvSpPr/>
            <p:nvPr/>
          </p:nvSpPr>
          <p:spPr>
            <a:xfrm>
              <a:off x="7014156" y="3327342"/>
              <a:ext cx="1789199" cy="1033007"/>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12"/>
            <p:cNvSpPr/>
            <p:nvPr/>
          </p:nvSpPr>
          <p:spPr>
            <a:xfrm>
              <a:off x="7014156" y="3298709"/>
              <a:ext cx="1789199" cy="1033007"/>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12"/>
            <p:cNvSpPr/>
            <p:nvPr/>
          </p:nvSpPr>
          <p:spPr>
            <a:xfrm>
              <a:off x="7976493" y="3396565"/>
              <a:ext cx="664277" cy="383503"/>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12"/>
            <p:cNvSpPr/>
            <p:nvPr/>
          </p:nvSpPr>
          <p:spPr>
            <a:xfrm>
              <a:off x="7912754" y="3450709"/>
              <a:ext cx="634273" cy="366217"/>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12"/>
            <p:cNvSpPr/>
            <p:nvPr/>
          </p:nvSpPr>
          <p:spPr>
            <a:xfrm>
              <a:off x="7863331" y="3479190"/>
              <a:ext cx="634273" cy="36621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12"/>
            <p:cNvSpPr/>
            <p:nvPr/>
          </p:nvSpPr>
          <p:spPr>
            <a:xfrm>
              <a:off x="7813984" y="3507747"/>
              <a:ext cx="634273" cy="36621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79;p12"/>
            <p:cNvSpPr/>
            <p:nvPr/>
          </p:nvSpPr>
          <p:spPr>
            <a:xfrm>
              <a:off x="7451727" y="3699575"/>
              <a:ext cx="664201" cy="38350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12"/>
            <p:cNvSpPr/>
            <p:nvPr/>
          </p:nvSpPr>
          <p:spPr>
            <a:xfrm>
              <a:off x="7387988" y="3753643"/>
              <a:ext cx="592922" cy="342381"/>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12"/>
            <p:cNvSpPr/>
            <p:nvPr/>
          </p:nvSpPr>
          <p:spPr>
            <a:xfrm>
              <a:off x="7338565" y="3782200"/>
              <a:ext cx="581727" cy="33583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12"/>
            <p:cNvSpPr/>
            <p:nvPr/>
          </p:nvSpPr>
          <p:spPr>
            <a:xfrm>
              <a:off x="7289218" y="3810681"/>
              <a:ext cx="496361" cy="286637"/>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12"/>
            <p:cNvSpPr/>
            <p:nvPr/>
          </p:nvSpPr>
          <p:spPr>
            <a:xfrm>
              <a:off x="7582329" y="3561435"/>
              <a:ext cx="337202" cy="194645"/>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12"/>
            <p:cNvSpPr/>
            <p:nvPr/>
          </p:nvSpPr>
          <p:spPr>
            <a:xfrm>
              <a:off x="7800200" y="3687162"/>
              <a:ext cx="337202" cy="194721"/>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12"/>
            <p:cNvSpPr/>
            <p:nvPr/>
          </p:nvSpPr>
          <p:spPr>
            <a:xfrm>
              <a:off x="8018073" y="3812966"/>
              <a:ext cx="337202" cy="194721"/>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12"/>
            <p:cNvSpPr/>
            <p:nvPr/>
          </p:nvSpPr>
          <p:spPr>
            <a:xfrm>
              <a:off x="6687910" y="670084"/>
              <a:ext cx="163899" cy="239625"/>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12"/>
            <p:cNvSpPr/>
            <p:nvPr/>
          </p:nvSpPr>
          <p:spPr>
            <a:xfrm>
              <a:off x="6700339" y="668001"/>
              <a:ext cx="78506" cy="96744"/>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12"/>
            <p:cNvSpPr/>
            <p:nvPr/>
          </p:nvSpPr>
          <p:spPr>
            <a:xfrm>
              <a:off x="6715688" y="773039"/>
              <a:ext cx="96838" cy="108380"/>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12"/>
            <p:cNvSpPr/>
            <p:nvPr/>
          </p:nvSpPr>
          <p:spPr>
            <a:xfrm>
              <a:off x="6550295" y="816287"/>
              <a:ext cx="182749" cy="260151"/>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12"/>
            <p:cNvSpPr/>
            <p:nvPr/>
          </p:nvSpPr>
          <p:spPr>
            <a:xfrm>
              <a:off x="6687493" y="808527"/>
              <a:ext cx="141166" cy="186207"/>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12"/>
            <p:cNvSpPr/>
            <p:nvPr/>
          </p:nvSpPr>
          <p:spPr>
            <a:xfrm>
              <a:off x="6712641" y="675415"/>
              <a:ext cx="103849" cy="127932"/>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12"/>
            <p:cNvSpPr/>
            <p:nvPr/>
          </p:nvSpPr>
          <p:spPr>
            <a:xfrm>
              <a:off x="6716857" y="674913"/>
              <a:ext cx="104260" cy="98126"/>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12"/>
            <p:cNvSpPr/>
            <p:nvPr/>
          </p:nvSpPr>
          <p:spPr>
            <a:xfrm>
              <a:off x="6591681" y="1319278"/>
              <a:ext cx="81988" cy="62539"/>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12"/>
            <p:cNvSpPr/>
            <p:nvPr/>
          </p:nvSpPr>
          <p:spPr>
            <a:xfrm>
              <a:off x="6592043" y="1339232"/>
              <a:ext cx="81616" cy="42611"/>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12"/>
            <p:cNvSpPr/>
            <p:nvPr/>
          </p:nvSpPr>
          <p:spPr>
            <a:xfrm>
              <a:off x="6550653" y="1292322"/>
              <a:ext cx="75049" cy="58139"/>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12"/>
            <p:cNvSpPr/>
            <p:nvPr/>
          </p:nvSpPr>
          <p:spPr>
            <a:xfrm>
              <a:off x="6550998" y="1311512"/>
              <a:ext cx="74752" cy="39022"/>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12"/>
            <p:cNvSpPr/>
            <p:nvPr/>
          </p:nvSpPr>
          <p:spPr>
            <a:xfrm>
              <a:off x="6578488" y="992358"/>
              <a:ext cx="178709" cy="308230"/>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12"/>
            <p:cNvSpPr/>
            <p:nvPr/>
          </p:nvSpPr>
          <p:spPr>
            <a:xfrm>
              <a:off x="6627226" y="992967"/>
              <a:ext cx="177917" cy="333745"/>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12"/>
            <p:cNvSpPr/>
            <p:nvPr/>
          </p:nvSpPr>
          <p:spPr>
            <a:xfrm>
              <a:off x="6560953" y="971949"/>
              <a:ext cx="266059" cy="244904"/>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00;p12"/>
            <p:cNvSpPr/>
            <p:nvPr/>
          </p:nvSpPr>
          <p:spPr>
            <a:xfrm>
              <a:off x="6774876" y="827227"/>
              <a:ext cx="92463" cy="324160"/>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12"/>
            <p:cNvSpPr/>
            <p:nvPr/>
          </p:nvSpPr>
          <p:spPr>
            <a:xfrm>
              <a:off x="6792998" y="823141"/>
              <a:ext cx="55907" cy="71103"/>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12"/>
            <p:cNvSpPr/>
            <p:nvPr/>
          </p:nvSpPr>
          <p:spPr>
            <a:xfrm>
              <a:off x="6683350" y="808424"/>
              <a:ext cx="47823" cy="50210"/>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3" name="Google Shape;203;p12"/>
            <p:cNvGrpSpPr/>
            <p:nvPr/>
          </p:nvGrpSpPr>
          <p:grpSpPr>
            <a:xfrm flipH="1">
              <a:off x="5678143" y="1227582"/>
              <a:ext cx="345795" cy="1043508"/>
              <a:chOff x="5678143" y="1151382"/>
              <a:chExt cx="345795" cy="1043508"/>
            </a:xfrm>
          </p:grpSpPr>
          <p:sp>
            <p:nvSpPr>
              <p:cNvPr id="204" name="Google Shape;204;p12"/>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12"/>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12"/>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12"/>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12"/>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12"/>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12"/>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12"/>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12"/>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12"/>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12"/>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12"/>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12"/>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12"/>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12"/>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12"/>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220;p12"/>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1" name="Google Shape;221;p12"/>
            <p:cNvGrpSpPr/>
            <p:nvPr/>
          </p:nvGrpSpPr>
          <p:grpSpPr>
            <a:xfrm>
              <a:off x="5122427" y="3292365"/>
              <a:ext cx="823270" cy="1268939"/>
              <a:chOff x="5490177" y="3555452"/>
              <a:chExt cx="823270" cy="1268939"/>
            </a:xfrm>
          </p:grpSpPr>
          <p:sp>
            <p:nvSpPr>
              <p:cNvPr id="222" name="Google Shape;222;p12"/>
              <p:cNvSpPr/>
              <p:nvPr/>
            </p:nvSpPr>
            <p:spPr>
              <a:xfrm>
                <a:off x="5967652" y="4624747"/>
                <a:ext cx="345795" cy="199644"/>
              </a:xfrm>
              <a:custGeom>
                <a:avLst/>
                <a:gdLst/>
                <a:ahLst/>
                <a:cxnLst/>
                <a:rect l="l" t="t" r="r" b="b"/>
                <a:pathLst>
                  <a:path w="432244" h="249555" extrusionOk="0">
                    <a:moveTo>
                      <a:pt x="432245" y="124777"/>
                    </a:moveTo>
                    <a:cubicBezTo>
                      <a:pt x="432245" y="193690"/>
                      <a:pt x="335483" y="249555"/>
                      <a:pt x="216122" y="249555"/>
                    </a:cubicBezTo>
                    <a:cubicBezTo>
                      <a:pt x="96761" y="249555"/>
                      <a:pt x="0" y="193690"/>
                      <a:pt x="0" y="124777"/>
                    </a:cubicBezTo>
                    <a:cubicBezTo>
                      <a:pt x="0" y="55865"/>
                      <a:pt x="96761" y="0"/>
                      <a:pt x="216122" y="0"/>
                    </a:cubicBezTo>
                    <a:cubicBezTo>
                      <a:pt x="335483" y="0"/>
                      <a:pt x="432245" y="55865"/>
                      <a:pt x="432245" y="124777"/>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12"/>
              <p:cNvSpPr/>
              <p:nvPr/>
            </p:nvSpPr>
            <p:spPr>
              <a:xfrm>
                <a:off x="6225123" y="3957880"/>
                <a:ext cx="68002" cy="244678"/>
              </a:xfrm>
              <a:custGeom>
                <a:avLst/>
                <a:gdLst/>
                <a:ahLst/>
                <a:cxnLst/>
                <a:rect l="l" t="t" r="r" b="b"/>
                <a:pathLst>
                  <a:path w="85002" h="305847" extrusionOk="0">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24;p12"/>
              <p:cNvSpPr/>
              <p:nvPr/>
            </p:nvSpPr>
            <p:spPr>
              <a:xfrm>
                <a:off x="6014262" y="4720102"/>
                <a:ext cx="99120" cy="56094"/>
              </a:xfrm>
              <a:custGeom>
                <a:avLst/>
                <a:gdLst/>
                <a:ahLst/>
                <a:cxnLst/>
                <a:rect l="l" t="t" r="r" b="b"/>
                <a:pathLst>
                  <a:path w="123900" h="70118" extrusionOk="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12"/>
              <p:cNvSpPr/>
              <p:nvPr/>
            </p:nvSpPr>
            <p:spPr>
              <a:xfrm>
                <a:off x="6014165" y="4729456"/>
                <a:ext cx="97551" cy="46733"/>
              </a:xfrm>
              <a:custGeom>
                <a:avLst/>
                <a:gdLst/>
                <a:ahLst/>
                <a:cxnLst/>
                <a:rect l="l" t="t" r="r" b="b"/>
                <a:pathLst>
                  <a:path w="121939" h="58416" extrusionOk="0">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26;p12"/>
              <p:cNvSpPr/>
              <p:nvPr/>
            </p:nvSpPr>
            <p:spPr>
              <a:xfrm>
                <a:off x="6140412" y="4656810"/>
                <a:ext cx="95533" cy="53978"/>
              </a:xfrm>
              <a:custGeom>
                <a:avLst/>
                <a:gdLst/>
                <a:ahLst/>
                <a:cxnLst/>
                <a:rect l="l" t="t" r="r" b="b"/>
                <a:pathLst>
                  <a:path w="119416" h="67472" extrusionOk="0">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12"/>
              <p:cNvSpPr/>
              <p:nvPr/>
            </p:nvSpPr>
            <p:spPr>
              <a:xfrm>
                <a:off x="6140448" y="4665717"/>
                <a:ext cx="93872" cy="45066"/>
              </a:xfrm>
              <a:custGeom>
                <a:avLst/>
                <a:gdLst/>
                <a:ahLst/>
                <a:cxnLst/>
                <a:rect l="l" t="t" r="r" b="b"/>
                <a:pathLst>
                  <a:path w="117340" h="56332" extrusionOk="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12"/>
              <p:cNvSpPr/>
              <p:nvPr/>
            </p:nvSpPr>
            <p:spPr>
              <a:xfrm>
                <a:off x="6074259" y="4151308"/>
                <a:ext cx="190443" cy="586341"/>
              </a:xfrm>
              <a:custGeom>
                <a:avLst/>
                <a:gdLst/>
                <a:ahLst/>
                <a:cxnLst/>
                <a:rect l="l" t="t" r="r" b="b"/>
                <a:pathLst>
                  <a:path w="238054" h="732926" extrusionOk="0">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12"/>
              <p:cNvSpPr/>
              <p:nvPr/>
            </p:nvSpPr>
            <p:spPr>
              <a:xfrm>
                <a:off x="6075072" y="4151308"/>
                <a:ext cx="189540" cy="327893"/>
              </a:xfrm>
              <a:custGeom>
                <a:avLst/>
                <a:gdLst/>
                <a:ahLst/>
                <a:cxnLst/>
                <a:rect l="l" t="t" r="r" b="b"/>
                <a:pathLst>
                  <a:path w="236925" h="409866" extrusionOk="0">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12"/>
              <p:cNvSpPr/>
              <p:nvPr/>
            </p:nvSpPr>
            <p:spPr>
              <a:xfrm>
                <a:off x="6112869" y="3797323"/>
                <a:ext cx="128417" cy="206862"/>
              </a:xfrm>
              <a:custGeom>
                <a:avLst/>
                <a:gdLst/>
                <a:ahLst/>
                <a:cxnLst/>
                <a:rect l="l" t="t" r="r" b="b"/>
                <a:pathLst>
                  <a:path w="160521" h="258577" extrusionOk="0">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12"/>
              <p:cNvSpPr/>
              <p:nvPr/>
            </p:nvSpPr>
            <p:spPr>
              <a:xfrm>
                <a:off x="6244085" y="3981464"/>
                <a:ext cx="49073" cy="87044"/>
              </a:xfrm>
              <a:custGeom>
                <a:avLst/>
                <a:gdLst/>
                <a:ahLst/>
                <a:cxnLst/>
                <a:rect l="l" t="t" r="r" b="b"/>
                <a:pathLst>
                  <a:path w="61341" h="108805" extrusionOk="0">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12"/>
              <p:cNvSpPr/>
              <p:nvPr/>
            </p:nvSpPr>
            <p:spPr>
              <a:xfrm>
                <a:off x="6106401" y="3956215"/>
                <a:ext cx="153237" cy="219092"/>
              </a:xfrm>
              <a:custGeom>
                <a:avLst/>
                <a:gdLst/>
                <a:ahLst/>
                <a:cxnLst/>
                <a:rect l="l" t="t" r="r" b="b"/>
                <a:pathLst>
                  <a:path w="191546" h="273865" extrusionOk="0">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12"/>
              <p:cNvSpPr/>
              <p:nvPr/>
            </p:nvSpPr>
            <p:spPr>
              <a:xfrm>
                <a:off x="5856250" y="4001330"/>
                <a:ext cx="294998" cy="212364"/>
              </a:xfrm>
              <a:custGeom>
                <a:avLst/>
                <a:gdLst/>
                <a:ahLst/>
                <a:cxnLst/>
                <a:rect l="l" t="t" r="r" b="b"/>
                <a:pathLst>
                  <a:path w="368747" h="265455" extrusionOk="0">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12"/>
              <p:cNvSpPr/>
              <p:nvPr/>
            </p:nvSpPr>
            <p:spPr>
              <a:xfrm>
                <a:off x="6075027" y="3988967"/>
                <a:ext cx="80628" cy="83804"/>
              </a:xfrm>
              <a:custGeom>
                <a:avLst/>
                <a:gdLst/>
                <a:ahLst/>
                <a:cxnLst/>
                <a:rect l="l" t="t" r="r" b="b"/>
                <a:pathLst>
                  <a:path w="100785" h="104755" extrusionOk="0">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235;p12"/>
              <p:cNvSpPr/>
              <p:nvPr/>
            </p:nvSpPr>
            <p:spPr>
              <a:xfrm>
                <a:off x="6107459" y="3797280"/>
                <a:ext cx="160810" cy="262954"/>
              </a:xfrm>
              <a:custGeom>
                <a:avLst/>
                <a:gdLst/>
                <a:ahLst/>
                <a:cxnLst/>
                <a:rect l="l" t="t" r="r" b="b"/>
                <a:pathLst>
                  <a:path w="201012" h="328692" extrusionOk="0">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12"/>
              <p:cNvSpPr/>
              <p:nvPr/>
            </p:nvSpPr>
            <p:spPr>
              <a:xfrm>
                <a:off x="5490177" y="438113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12"/>
              <p:cNvSpPr/>
              <p:nvPr/>
            </p:nvSpPr>
            <p:spPr>
              <a:xfrm>
                <a:off x="5573749" y="4455840"/>
                <a:ext cx="98301" cy="76095"/>
              </a:xfrm>
              <a:custGeom>
                <a:avLst/>
                <a:gdLst/>
                <a:ahLst/>
                <a:cxnLst/>
                <a:rect l="l" t="t" r="r" b="b"/>
                <a:pathLst>
                  <a:path w="122876" h="95119" extrusionOk="0">
                    <a:moveTo>
                      <a:pt x="9769" y="2"/>
                    </a:moveTo>
                    <a:cubicBezTo>
                      <a:pt x="24533" y="12004"/>
                      <a:pt x="46250" y="1050"/>
                      <a:pt x="47297" y="2193"/>
                    </a:cubicBezTo>
                    <a:cubicBezTo>
                      <a:pt x="64639" y="18195"/>
                      <a:pt x="82792" y="33302"/>
                      <a:pt x="101685" y="47437"/>
                    </a:cubicBezTo>
                    <a:cubicBezTo>
                      <a:pt x="111210" y="54676"/>
                      <a:pt x="125212" y="64296"/>
                      <a:pt x="122545" y="78202"/>
                    </a:cubicBezTo>
                    <a:cubicBezTo>
                      <a:pt x="117973" y="102967"/>
                      <a:pt x="78254" y="95347"/>
                      <a:pt x="63204" y="87727"/>
                    </a:cubicBezTo>
                    <a:cubicBezTo>
                      <a:pt x="48155" y="80107"/>
                      <a:pt x="35963" y="67630"/>
                      <a:pt x="21770" y="59152"/>
                    </a:cubicBezTo>
                    <a:cubicBezTo>
                      <a:pt x="11674" y="52866"/>
                      <a:pt x="1768" y="49627"/>
                      <a:pt x="149" y="36864"/>
                    </a:cubicBezTo>
                    <a:cubicBezTo>
                      <a:pt x="-1185" y="28768"/>
                      <a:pt x="6816" y="-284"/>
                      <a:pt x="9769" y="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12"/>
              <p:cNvSpPr/>
              <p:nvPr/>
            </p:nvSpPr>
            <p:spPr>
              <a:xfrm>
                <a:off x="5573762" y="4480895"/>
                <a:ext cx="97794" cy="51001"/>
              </a:xfrm>
              <a:custGeom>
                <a:avLst/>
                <a:gdLst/>
                <a:ahLst/>
                <a:cxnLst/>
                <a:rect l="l" t="t" r="r" b="b"/>
                <a:pathLst>
                  <a:path w="122242" h="63751" extrusionOk="0">
                    <a:moveTo>
                      <a:pt x="227" y="0"/>
                    </a:moveTo>
                    <a:cubicBezTo>
                      <a:pt x="2228" y="12192"/>
                      <a:pt x="12038" y="15621"/>
                      <a:pt x="22040" y="21812"/>
                    </a:cubicBezTo>
                    <a:cubicBezTo>
                      <a:pt x="36518" y="30766"/>
                      <a:pt x="49186" y="43720"/>
                      <a:pt x="64140" y="51245"/>
                    </a:cubicBezTo>
                    <a:cubicBezTo>
                      <a:pt x="79094" y="58769"/>
                      <a:pt x="112527" y="65246"/>
                      <a:pt x="122243" y="47530"/>
                    </a:cubicBezTo>
                    <a:cubicBezTo>
                      <a:pt x="117004" y="71438"/>
                      <a:pt x="77951" y="63913"/>
                      <a:pt x="63092" y="56388"/>
                    </a:cubicBezTo>
                    <a:cubicBezTo>
                      <a:pt x="48233" y="48863"/>
                      <a:pt x="35851" y="36290"/>
                      <a:pt x="21659" y="27813"/>
                    </a:cubicBezTo>
                    <a:cubicBezTo>
                      <a:pt x="11562" y="21527"/>
                      <a:pt x="1656" y="18288"/>
                      <a:pt x="37" y="5524"/>
                    </a:cubicBezTo>
                    <a:cubicBezTo>
                      <a:pt x="-49" y="3677"/>
                      <a:pt x="15" y="1829"/>
                      <a:pt x="22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12"/>
              <p:cNvSpPr/>
              <p:nvPr/>
            </p:nvSpPr>
            <p:spPr>
              <a:xfrm>
                <a:off x="5674337" y="4417793"/>
                <a:ext cx="98217" cy="73323"/>
              </a:xfrm>
              <a:custGeom>
                <a:avLst/>
                <a:gdLst/>
                <a:ahLst/>
                <a:cxnLst/>
                <a:rect l="l" t="t" r="r" b="b"/>
                <a:pathLst>
                  <a:path w="122771" h="91654" extrusionOk="0">
                    <a:moveTo>
                      <a:pt x="11400" y="61"/>
                    </a:moveTo>
                    <a:cubicBezTo>
                      <a:pt x="26164" y="12062"/>
                      <a:pt x="51881" y="-987"/>
                      <a:pt x="53024" y="61"/>
                    </a:cubicBezTo>
                    <a:cubicBezTo>
                      <a:pt x="68334" y="15615"/>
                      <a:pt x="84521" y="30274"/>
                      <a:pt x="101507" y="43971"/>
                    </a:cubicBezTo>
                    <a:cubicBezTo>
                      <a:pt x="111032" y="51114"/>
                      <a:pt x="125033" y="60830"/>
                      <a:pt x="122462" y="74737"/>
                    </a:cubicBezTo>
                    <a:cubicBezTo>
                      <a:pt x="117794" y="99502"/>
                      <a:pt x="78075" y="91881"/>
                      <a:pt x="63121" y="84262"/>
                    </a:cubicBezTo>
                    <a:cubicBezTo>
                      <a:pt x="48167" y="76642"/>
                      <a:pt x="35879" y="64069"/>
                      <a:pt x="21687" y="55687"/>
                    </a:cubicBezTo>
                    <a:cubicBezTo>
                      <a:pt x="11591" y="49400"/>
                      <a:pt x="1589" y="46162"/>
                      <a:pt x="65" y="33398"/>
                    </a:cubicBezTo>
                    <a:cubicBezTo>
                      <a:pt x="-887" y="25302"/>
                      <a:pt x="8828" y="-225"/>
                      <a:pt x="11400" y="6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12"/>
              <p:cNvSpPr/>
              <p:nvPr/>
            </p:nvSpPr>
            <p:spPr>
              <a:xfrm>
                <a:off x="5674522" y="4441449"/>
                <a:ext cx="97784" cy="51040"/>
              </a:xfrm>
              <a:custGeom>
                <a:avLst/>
                <a:gdLst/>
                <a:ahLst/>
                <a:cxnLst/>
                <a:rect l="l" t="t" r="r" b="b"/>
                <a:pathLst>
                  <a:path w="122230" h="63800" extrusionOk="0">
                    <a:moveTo>
                      <a:pt x="216" y="0"/>
                    </a:moveTo>
                    <a:cubicBezTo>
                      <a:pt x="2216" y="12192"/>
                      <a:pt x="12027" y="15621"/>
                      <a:pt x="22028" y="21812"/>
                    </a:cubicBezTo>
                    <a:cubicBezTo>
                      <a:pt x="36506" y="30766"/>
                      <a:pt x="49174" y="43720"/>
                      <a:pt x="64128" y="51340"/>
                    </a:cubicBezTo>
                    <a:cubicBezTo>
                      <a:pt x="79083" y="58960"/>
                      <a:pt x="112515" y="65246"/>
                      <a:pt x="122231" y="47530"/>
                    </a:cubicBezTo>
                    <a:cubicBezTo>
                      <a:pt x="116992" y="71438"/>
                      <a:pt x="77940" y="64008"/>
                      <a:pt x="63081" y="56483"/>
                    </a:cubicBezTo>
                    <a:cubicBezTo>
                      <a:pt x="48222" y="48958"/>
                      <a:pt x="35934" y="36290"/>
                      <a:pt x="21742" y="27432"/>
                    </a:cubicBezTo>
                    <a:cubicBezTo>
                      <a:pt x="11550" y="21146"/>
                      <a:pt x="1644" y="17907"/>
                      <a:pt x="25" y="5143"/>
                    </a:cubicBezTo>
                    <a:cubicBezTo>
                      <a:pt x="-41" y="3429"/>
                      <a:pt x="23" y="1705"/>
                      <a:pt x="21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12"/>
              <p:cNvSpPr/>
              <p:nvPr/>
            </p:nvSpPr>
            <p:spPr>
              <a:xfrm>
                <a:off x="5578538" y="3979203"/>
                <a:ext cx="169290" cy="484803"/>
              </a:xfrm>
              <a:custGeom>
                <a:avLst/>
                <a:gdLst/>
                <a:ahLst/>
                <a:cxnLst/>
                <a:rect l="l" t="t" r="r" b="b"/>
                <a:pathLst>
                  <a:path w="211613" h="606004" extrusionOk="0">
                    <a:moveTo>
                      <a:pt x="2540" y="52483"/>
                    </a:moveTo>
                    <a:cubicBezTo>
                      <a:pt x="3302" y="74771"/>
                      <a:pt x="10160" y="171545"/>
                      <a:pt x="13303" y="222695"/>
                    </a:cubicBezTo>
                    <a:cubicBezTo>
                      <a:pt x="16446" y="273844"/>
                      <a:pt x="17113" y="336995"/>
                      <a:pt x="17113" y="336995"/>
                    </a:cubicBezTo>
                    <a:cubicBezTo>
                      <a:pt x="17113" y="336995"/>
                      <a:pt x="8255" y="374237"/>
                      <a:pt x="2540" y="418147"/>
                    </a:cubicBezTo>
                    <a:cubicBezTo>
                      <a:pt x="-3175" y="462058"/>
                      <a:pt x="2540" y="600361"/>
                      <a:pt x="2540" y="600361"/>
                    </a:cubicBezTo>
                    <a:cubicBezTo>
                      <a:pt x="14124" y="607886"/>
                      <a:pt x="29056" y="607886"/>
                      <a:pt x="40640" y="600361"/>
                    </a:cubicBezTo>
                    <a:cubicBezTo>
                      <a:pt x="40640" y="600361"/>
                      <a:pt x="64262" y="489585"/>
                      <a:pt x="75121" y="439674"/>
                    </a:cubicBezTo>
                    <a:cubicBezTo>
                      <a:pt x="85979" y="389763"/>
                      <a:pt x="87979" y="360997"/>
                      <a:pt x="93599" y="330137"/>
                    </a:cubicBezTo>
                    <a:cubicBezTo>
                      <a:pt x="100457" y="292703"/>
                      <a:pt x="115221" y="118110"/>
                      <a:pt x="115221" y="118110"/>
                    </a:cubicBezTo>
                    <a:lnTo>
                      <a:pt x="121126" y="118110"/>
                    </a:lnTo>
                    <a:lnTo>
                      <a:pt x="136938" y="315182"/>
                    </a:lnTo>
                    <a:cubicBezTo>
                      <a:pt x="132057" y="329717"/>
                      <a:pt x="128705" y="344719"/>
                      <a:pt x="126937" y="359950"/>
                    </a:cubicBezTo>
                    <a:cubicBezTo>
                      <a:pt x="122650" y="392049"/>
                      <a:pt x="131509" y="553593"/>
                      <a:pt x="131509" y="553593"/>
                    </a:cubicBezTo>
                    <a:cubicBezTo>
                      <a:pt x="144340" y="560727"/>
                      <a:pt x="160089" y="560070"/>
                      <a:pt x="172276" y="551879"/>
                    </a:cubicBezTo>
                    <a:cubicBezTo>
                      <a:pt x="172276" y="551879"/>
                      <a:pt x="211614" y="337947"/>
                      <a:pt x="211614" y="305467"/>
                    </a:cubicBezTo>
                    <a:cubicBezTo>
                      <a:pt x="211614" y="283845"/>
                      <a:pt x="207994" y="0"/>
                      <a:pt x="207994" y="0"/>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12"/>
              <p:cNvSpPr/>
              <p:nvPr/>
            </p:nvSpPr>
            <p:spPr>
              <a:xfrm>
                <a:off x="5601056" y="3677030"/>
                <a:ext cx="108255" cy="105706"/>
              </a:xfrm>
              <a:custGeom>
                <a:avLst/>
                <a:gdLst/>
                <a:ahLst/>
                <a:cxnLst/>
                <a:rect l="l" t="t" r="r" b="b"/>
                <a:pathLst>
                  <a:path w="135319" h="132132" extrusionOk="0">
                    <a:moveTo>
                      <a:pt x="27811" y="0"/>
                    </a:moveTo>
                    <a:cubicBezTo>
                      <a:pt x="27811" y="0"/>
                      <a:pt x="30287" y="48578"/>
                      <a:pt x="29239" y="52864"/>
                    </a:cubicBezTo>
                    <a:cubicBezTo>
                      <a:pt x="28192" y="57150"/>
                      <a:pt x="6951" y="71342"/>
                      <a:pt x="664" y="76486"/>
                    </a:cubicBezTo>
                    <a:cubicBezTo>
                      <a:pt x="-5622" y="81629"/>
                      <a:pt x="34288" y="120491"/>
                      <a:pt x="53623" y="130016"/>
                    </a:cubicBezTo>
                    <a:cubicBezTo>
                      <a:pt x="72959" y="139541"/>
                      <a:pt x="134205" y="115538"/>
                      <a:pt x="135253" y="85439"/>
                    </a:cubicBezTo>
                    <a:cubicBezTo>
                      <a:pt x="136300" y="55340"/>
                      <a:pt x="124775" y="30099"/>
                      <a:pt x="115441" y="28765"/>
                    </a:cubicBezTo>
                    <a:cubicBezTo>
                      <a:pt x="106106" y="27432"/>
                      <a:pt x="27811" y="0"/>
                      <a:pt x="27811"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12"/>
              <p:cNvSpPr/>
              <p:nvPr/>
            </p:nvSpPr>
            <p:spPr>
              <a:xfrm>
                <a:off x="5726677" y="3702009"/>
                <a:ext cx="153814" cy="302133"/>
              </a:xfrm>
              <a:custGeom>
                <a:avLst/>
                <a:gdLst/>
                <a:ahLst/>
                <a:cxnLst/>
                <a:rect l="l" t="t" r="r" b="b"/>
                <a:pathLst>
                  <a:path w="192267" h="377666" extrusionOk="0">
                    <a:moveTo>
                      <a:pt x="3655" y="58864"/>
                    </a:moveTo>
                    <a:cubicBezTo>
                      <a:pt x="6513" y="37433"/>
                      <a:pt x="-7584" y="17050"/>
                      <a:pt x="6037" y="0"/>
                    </a:cubicBezTo>
                    <a:cubicBezTo>
                      <a:pt x="53662" y="47054"/>
                      <a:pt x="47947" y="171450"/>
                      <a:pt x="58805" y="250984"/>
                    </a:cubicBezTo>
                    <a:cubicBezTo>
                      <a:pt x="94429" y="288131"/>
                      <a:pt x="165961" y="324803"/>
                      <a:pt x="186059" y="333851"/>
                    </a:cubicBezTo>
                    <a:cubicBezTo>
                      <a:pt x="189679" y="335566"/>
                      <a:pt x="192917" y="337375"/>
                      <a:pt x="192155" y="341281"/>
                    </a:cubicBezTo>
                    <a:cubicBezTo>
                      <a:pt x="189461" y="354530"/>
                      <a:pt x="183757" y="366979"/>
                      <a:pt x="175486" y="377666"/>
                    </a:cubicBezTo>
                    <a:cubicBezTo>
                      <a:pt x="127861" y="357283"/>
                      <a:pt x="94048" y="345567"/>
                      <a:pt x="34897" y="289370"/>
                    </a:cubicBezTo>
                    <a:cubicBezTo>
                      <a:pt x="29295" y="283293"/>
                      <a:pt x="24287" y="276692"/>
                      <a:pt x="19943" y="269653"/>
                    </a:cubicBezTo>
                    <a:cubicBezTo>
                      <a:pt x="3084" y="218980"/>
                      <a:pt x="-1202" y="95821"/>
                      <a:pt x="3655" y="588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12"/>
              <p:cNvSpPr/>
              <p:nvPr/>
            </p:nvSpPr>
            <p:spPr>
              <a:xfrm>
                <a:off x="5572425" y="3691494"/>
                <a:ext cx="175494" cy="353954"/>
              </a:xfrm>
              <a:custGeom>
                <a:avLst/>
                <a:gdLst/>
                <a:ahLst/>
                <a:cxnLst/>
                <a:rect l="l" t="t" r="r" b="b"/>
                <a:pathLst>
                  <a:path w="219367" h="442443" extrusionOk="0">
                    <a:moveTo>
                      <a:pt x="58192" y="43155"/>
                    </a:moveTo>
                    <a:cubicBezTo>
                      <a:pt x="58192" y="43155"/>
                      <a:pt x="93434" y="95638"/>
                      <a:pt x="142583" y="100305"/>
                    </a:cubicBezTo>
                    <a:cubicBezTo>
                      <a:pt x="158109" y="85065"/>
                      <a:pt x="159443" y="30678"/>
                      <a:pt x="138011" y="13247"/>
                    </a:cubicBezTo>
                    <a:cubicBezTo>
                      <a:pt x="138011" y="13247"/>
                      <a:pt x="157728" y="-2660"/>
                      <a:pt x="171254" y="388"/>
                    </a:cubicBezTo>
                    <a:cubicBezTo>
                      <a:pt x="185905" y="9218"/>
                      <a:pt x="196816" y="23115"/>
                      <a:pt x="201924" y="39441"/>
                    </a:cubicBezTo>
                    <a:cubicBezTo>
                      <a:pt x="214382" y="75569"/>
                      <a:pt x="220254" y="113631"/>
                      <a:pt x="219260" y="151836"/>
                    </a:cubicBezTo>
                    <a:cubicBezTo>
                      <a:pt x="218402" y="203366"/>
                      <a:pt x="219260" y="360814"/>
                      <a:pt x="219260" y="360814"/>
                    </a:cubicBezTo>
                    <a:cubicBezTo>
                      <a:pt x="219260" y="360814"/>
                      <a:pt x="212402" y="394056"/>
                      <a:pt x="167920" y="418821"/>
                    </a:cubicBezTo>
                    <a:cubicBezTo>
                      <a:pt x="123438" y="443586"/>
                      <a:pt x="90386" y="446063"/>
                      <a:pt x="60192" y="439014"/>
                    </a:cubicBezTo>
                    <a:cubicBezTo>
                      <a:pt x="35332" y="433204"/>
                      <a:pt x="14758" y="424441"/>
                      <a:pt x="6185" y="406439"/>
                    </a:cubicBezTo>
                    <a:cubicBezTo>
                      <a:pt x="8471" y="370244"/>
                      <a:pt x="24569" y="276042"/>
                      <a:pt x="18568" y="230607"/>
                    </a:cubicBezTo>
                    <a:cubicBezTo>
                      <a:pt x="12567" y="185173"/>
                      <a:pt x="2947" y="151359"/>
                      <a:pt x="470" y="114593"/>
                    </a:cubicBezTo>
                    <a:cubicBezTo>
                      <a:pt x="-2006" y="77826"/>
                      <a:pt x="5233" y="78588"/>
                      <a:pt x="23711" y="65539"/>
                    </a:cubicBezTo>
                    <a:cubicBezTo>
                      <a:pt x="34645" y="57252"/>
                      <a:pt x="46169" y="49766"/>
                      <a:pt x="58192" y="4315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12"/>
              <p:cNvSpPr/>
              <p:nvPr/>
            </p:nvSpPr>
            <p:spPr>
              <a:xfrm>
                <a:off x="5596900" y="3567776"/>
                <a:ext cx="116875" cy="142090"/>
              </a:xfrm>
              <a:custGeom>
                <a:avLst/>
                <a:gdLst/>
                <a:ahLst/>
                <a:cxnLst/>
                <a:rect l="l" t="t" r="r" b="b"/>
                <a:pathLst>
                  <a:path w="146094" h="177613" extrusionOk="0">
                    <a:moveTo>
                      <a:pt x="142737" y="64264"/>
                    </a:moveTo>
                    <a:lnTo>
                      <a:pt x="142737" y="64264"/>
                    </a:lnTo>
                    <a:cubicBezTo>
                      <a:pt x="136926" y="26164"/>
                      <a:pt x="109780" y="-2411"/>
                      <a:pt x="70823" y="161"/>
                    </a:cubicBezTo>
                    <a:cubicBezTo>
                      <a:pt x="29585" y="2342"/>
                      <a:pt x="-2076" y="37537"/>
                      <a:pt x="106" y="78780"/>
                    </a:cubicBezTo>
                    <a:cubicBezTo>
                      <a:pt x="1341" y="102107"/>
                      <a:pt x="13407" y="123519"/>
                      <a:pt x="32723" y="136654"/>
                    </a:cubicBezTo>
                    <a:cubicBezTo>
                      <a:pt x="34067" y="142360"/>
                      <a:pt x="36081" y="147894"/>
                      <a:pt x="38724" y="153132"/>
                    </a:cubicBezTo>
                    <a:cubicBezTo>
                      <a:pt x="52440" y="169230"/>
                      <a:pt x="94064" y="179136"/>
                      <a:pt x="105970" y="177421"/>
                    </a:cubicBezTo>
                    <a:cubicBezTo>
                      <a:pt x="120536" y="176269"/>
                      <a:pt x="132921" y="166334"/>
                      <a:pt x="137212" y="152370"/>
                    </a:cubicBezTo>
                    <a:cubicBezTo>
                      <a:pt x="150166" y="122462"/>
                      <a:pt x="146070" y="82838"/>
                      <a:pt x="142737" y="642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12"/>
              <p:cNvSpPr/>
              <p:nvPr/>
            </p:nvSpPr>
            <p:spPr>
              <a:xfrm>
                <a:off x="5586117" y="3555452"/>
                <a:ext cx="123225" cy="121654"/>
              </a:xfrm>
              <a:custGeom>
                <a:avLst/>
                <a:gdLst/>
                <a:ahLst/>
                <a:cxnLst/>
                <a:rect l="l" t="t" r="r" b="b"/>
                <a:pathLst>
                  <a:path w="154031" h="152067" extrusionOk="0">
                    <a:moveTo>
                      <a:pt x="46496" y="152068"/>
                    </a:moveTo>
                    <a:lnTo>
                      <a:pt x="46496" y="152068"/>
                    </a:lnTo>
                    <a:lnTo>
                      <a:pt x="50021" y="119112"/>
                    </a:lnTo>
                    <a:cubicBezTo>
                      <a:pt x="50021" y="119112"/>
                      <a:pt x="22874" y="49579"/>
                      <a:pt x="86692" y="63009"/>
                    </a:cubicBezTo>
                    <a:cubicBezTo>
                      <a:pt x="128602" y="71867"/>
                      <a:pt x="139079" y="75677"/>
                      <a:pt x="151843" y="47579"/>
                    </a:cubicBezTo>
                    <a:cubicBezTo>
                      <a:pt x="164606" y="19480"/>
                      <a:pt x="119648" y="-5857"/>
                      <a:pt x="66118" y="1192"/>
                    </a:cubicBezTo>
                    <a:cubicBezTo>
                      <a:pt x="27984" y="5192"/>
                      <a:pt x="-739" y="37720"/>
                      <a:pt x="14" y="76058"/>
                    </a:cubicBezTo>
                    <a:cubicBezTo>
                      <a:pt x="1538" y="96632"/>
                      <a:pt x="7063" y="138542"/>
                      <a:pt x="46496" y="152068"/>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12"/>
              <p:cNvSpPr/>
              <p:nvPr/>
            </p:nvSpPr>
            <p:spPr>
              <a:xfrm>
                <a:off x="5563193" y="3761560"/>
                <a:ext cx="157578" cy="270890"/>
              </a:xfrm>
              <a:custGeom>
                <a:avLst/>
                <a:gdLst/>
                <a:ahLst/>
                <a:cxnLst/>
                <a:rect l="l" t="t" r="r" b="b"/>
                <a:pathLst>
                  <a:path w="196972" h="338613" extrusionOk="0">
                    <a:moveTo>
                      <a:pt x="780" y="5239"/>
                    </a:moveTo>
                    <a:cubicBezTo>
                      <a:pt x="19163" y="0"/>
                      <a:pt x="5161" y="4286"/>
                      <a:pt x="19163" y="0"/>
                    </a:cubicBezTo>
                    <a:cubicBezTo>
                      <a:pt x="66788" y="46958"/>
                      <a:pt x="61168" y="127540"/>
                      <a:pt x="72027" y="207073"/>
                    </a:cubicBezTo>
                    <a:cubicBezTo>
                      <a:pt x="98506" y="250984"/>
                      <a:pt x="196709" y="310039"/>
                      <a:pt x="196709" y="310039"/>
                    </a:cubicBezTo>
                    <a:cubicBezTo>
                      <a:pt x="197947" y="318516"/>
                      <a:pt x="194994" y="320992"/>
                      <a:pt x="184326" y="338614"/>
                    </a:cubicBezTo>
                    <a:cubicBezTo>
                      <a:pt x="129661" y="317649"/>
                      <a:pt x="79941" y="285579"/>
                      <a:pt x="38308" y="244411"/>
                    </a:cubicBezTo>
                    <a:cubicBezTo>
                      <a:pt x="35927" y="242221"/>
                      <a:pt x="32498" y="241554"/>
                      <a:pt x="31545" y="238601"/>
                    </a:cubicBezTo>
                    <a:cubicBezTo>
                      <a:pt x="14686" y="187547"/>
                      <a:pt x="-4078" y="42291"/>
                      <a:pt x="780" y="5239"/>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12"/>
              <p:cNvSpPr/>
              <p:nvPr/>
            </p:nvSpPr>
            <p:spPr>
              <a:xfrm>
                <a:off x="5730894" y="3844261"/>
                <a:ext cx="182422" cy="245287"/>
              </a:xfrm>
              <a:custGeom>
                <a:avLst/>
                <a:gdLst/>
                <a:ahLst/>
                <a:cxnLst/>
                <a:rect l="l" t="t" r="r" b="b"/>
                <a:pathLst>
                  <a:path w="228028" h="306609" extrusionOk="0">
                    <a:moveTo>
                      <a:pt x="228028" y="0"/>
                    </a:moveTo>
                    <a:lnTo>
                      <a:pt x="156686" y="244030"/>
                    </a:lnTo>
                    <a:lnTo>
                      <a:pt x="0" y="306610"/>
                    </a:lnTo>
                    <a:lnTo>
                      <a:pt x="57150" y="68866"/>
                    </a:lnTo>
                    <a:lnTo>
                      <a:pt x="228028"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12"/>
              <p:cNvSpPr/>
              <p:nvPr/>
            </p:nvSpPr>
            <p:spPr>
              <a:xfrm>
                <a:off x="5699455" y="3997937"/>
                <a:ext cx="92794" cy="45581"/>
              </a:xfrm>
              <a:custGeom>
                <a:avLst/>
                <a:gdLst/>
                <a:ahLst/>
                <a:cxnLst/>
                <a:rect l="l" t="t" r="r" b="b"/>
                <a:pathLst>
                  <a:path w="115992" h="56976" extrusionOk="0">
                    <a:moveTo>
                      <a:pt x="1604" y="16383"/>
                    </a:moveTo>
                    <a:cubicBezTo>
                      <a:pt x="3890" y="8001"/>
                      <a:pt x="9891" y="10096"/>
                      <a:pt x="16749" y="12192"/>
                    </a:cubicBezTo>
                    <a:cubicBezTo>
                      <a:pt x="24087" y="15173"/>
                      <a:pt x="32154" y="15869"/>
                      <a:pt x="39895" y="14192"/>
                    </a:cubicBezTo>
                    <a:cubicBezTo>
                      <a:pt x="45919" y="11240"/>
                      <a:pt x="51497" y="7458"/>
                      <a:pt x="56468" y="2953"/>
                    </a:cubicBezTo>
                    <a:cubicBezTo>
                      <a:pt x="59631" y="1038"/>
                      <a:pt x="63251" y="19"/>
                      <a:pt x="66946" y="0"/>
                    </a:cubicBezTo>
                    <a:cubicBezTo>
                      <a:pt x="66946" y="2096"/>
                      <a:pt x="63326" y="14478"/>
                      <a:pt x="63326" y="14478"/>
                    </a:cubicBezTo>
                    <a:cubicBezTo>
                      <a:pt x="63326" y="14478"/>
                      <a:pt x="97712" y="14478"/>
                      <a:pt x="101426" y="14478"/>
                    </a:cubicBezTo>
                    <a:cubicBezTo>
                      <a:pt x="104583" y="13907"/>
                      <a:pt x="107609" y="15993"/>
                      <a:pt x="108184" y="19155"/>
                    </a:cubicBezTo>
                    <a:cubicBezTo>
                      <a:pt x="108501" y="20889"/>
                      <a:pt x="108012" y="22670"/>
                      <a:pt x="106856" y="24003"/>
                    </a:cubicBezTo>
                    <a:lnTo>
                      <a:pt x="109237" y="24003"/>
                    </a:lnTo>
                    <a:cubicBezTo>
                      <a:pt x="116190" y="22479"/>
                      <a:pt x="118762" y="33528"/>
                      <a:pt x="112190" y="34862"/>
                    </a:cubicBezTo>
                    <a:lnTo>
                      <a:pt x="106475" y="35719"/>
                    </a:lnTo>
                    <a:cubicBezTo>
                      <a:pt x="111047" y="37529"/>
                      <a:pt x="112190" y="45244"/>
                      <a:pt x="106475" y="46196"/>
                    </a:cubicBezTo>
                    <a:lnTo>
                      <a:pt x="104665" y="46196"/>
                    </a:lnTo>
                    <a:cubicBezTo>
                      <a:pt x="103845" y="46339"/>
                      <a:pt x="103009" y="46339"/>
                      <a:pt x="102188" y="46196"/>
                    </a:cubicBezTo>
                    <a:lnTo>
                      <a:pt x="100188" y="46196"/>
                    </a:lnTo>
                    <a:cubicBezTo>
                      <a:pt x="100896" y="49435"/>
                      <a:pt x="98845" y="52635"/>
                      <a:pt x="95608" y="53340"/>
                    </a:cubicBezTo>
                    <a:cubicBezTo>
                      <a:pt x="95421" y="53378"/>
                      <a:pt x="95233" y="53416"/>
                      <a:pt x="95045" y="53435"/>
                    </a:cubicBezTo>
                    <a:cubicBezTo>
                      <a:pt x="78281" y="55626"/>
                      <a:pt x="53611" y="62294"/>
                      <a:pt x="38466" y="48482"/>
                    </a:cubicBezTo>
                    <a:cubicBezTo>
                      <a:pt x="27950" y="47473"/>
                      <a:pt x="17678" y="44710"/>
                      <a:pt x="8081" y="40291"/>
                    </a:cubicBezTo>
                    <a:cubicBezTo>
                      <a:pt x="-967" y="35719"/>
                      <a:pt x="-1253" y="26289"/>
                      <a:pt x="1604" y="1638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12"/>
              <p:cNvSpPr/>
              <p:nvPr/>
            </p:nvSpPr>
            <p:spPr>
              <a:xfrm>
                <a:off x="5833154" y="3969125"/>
                <a:ext cx="57182" cy="47279"/>
              </a:xfrm>
              <a:custGeom>
                <a:avLst/>
                <a:gdLst/>
                <a:ahLst/>
                <a:cxnLst/>
                <a:rect l="l" t="t" r="r" b="b"/>
                <a:pathLst>
                  <a:path w="71478" h="59099" extrusionOk="0">
                    <a:moveTo>
                      <a:pt x="5636" y="32418"/>
                    </a:moveTo>
                    <a:lnTo>
                      <a:pt x="8018" y="32418"/>
                    </a:lnTo>
                    <a:cubicBezTo>
                      <a:pt x="5440" y="30599"/>
                      <a:pt x="4827" y="27027"/>
                      <a:pt x="6648" y="24455"/>
                    </a:cubicBezTo>
                    <a:cubicBezTo>
                      <a:pt x="7726" y="22922"/>
                      <a:pt x="9482" y="22026"/>
                      <a:pt x="11351" y="22036"/>
                    </a:cubicBezTo>
                    <a:cubicBezTo>
                      <a:pt x="14876" y="22036"/>
                      <a:pt x="50213" y="14606"/>
                      <a:pt x="50213" y="14606"/>
                    </a:cubicBezTo>
                    <a:lnTo>
                      <a:pt x="54500" y="128"/>
                    </a:lnTo>
                    <a:cubicBezTo>
                      <a:pt x="54500" y="-729"/>
                      <a:pt x="60596" y="2986"/>
                      <a:pt x="60786" y="3176"/>
                    </a:cubicBezTo>
                    <a:cubicBezTo>
                      <a:pt x="66872" y="7091"/>
                      <a:pt x="70809" y="13597"/>
                      <a:pt x="71454" y="20798"/>
                    </a:cubicBezTo>
                    <a:cubicBezTo>
                      <a:pt x="71818" y="30903"/>
                      <a:pt x="68152" y="40733"/>
                      <a:pt x="61262" y="48134"/>
                    </a:cubicBezTo>
                    <a:cubicBezTo>
                      <a:pt x="54984" y="54364"/>
                      <a:pt x="46575" y="57974"/>
                      <a:pt x="37736" y="58231"/>
                    </a:cubicBezTo>
                    <a:cubicBezTo>
                      <a:pt x="33449" y="58231"/>
                      <a:pt x="29354" y="58707"/>
                      <a:pt x="25639" y="59088"/>
                    </a:cubicBezTo>
                    <a:cubicBezTo>
                      <a:pt x="22226" y="59298"/>
                      <a:pt x="19289" y="56707"/>
                      <a:pt x="19078" y="53287"/>
                    </a:cubicBezTo>
                    <a:cubicBezTo>
                      <a:pt x="19071" y="53192"/>
                      <a:pt x="19068" y="53087"/>
                      <a:pt x="19067" y="52992"/>
                    </a:cubicBezTo>
                    <a:lnTo>
                      <a:pt x="17924" y="52992"/>
                    </a:lnTo>
                    <a:cubicBezTo>
                      <a:pt x="17115" y="53221"/>
                      <a:pt x="16256" y="53221"/>
                      <a:pt x="15447" y="52992"/>
                    </a:cubicBezTo>
                    <a:lnTo>
                      <a:pt x="13637" y="52992"/>
                    </a:lnTo>
                    <a:cubicBezTo>
                      <a:pt x="7637" y="52992"/>
                      <a:pt x="7160" y="45562"/>
                      <a:pt x="11256" y="42895"/>
                    </a:cubicBezTo>
                    <a:lnTo>
                      <a:pt x="5446" y="42895"/>
                    </a:lnTo>
                    <a:cubicBezTo>
                      <a:pt x="-2174" y="43562"/>
                      <a:pt x="-1507" y="32323"/>
                      <a:pt x="5636" y="3241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12"/>
              <p:cNvSpPr/>
              <p:nvPr/>
            </p:nvSpPr>
            <p:spPr>
              <a:xfrm>
                <a:off x="5709343" y="3692033"/>
                <a:ext cx="56693" cy="82524"/>
              </a:xfrm>
              <a:custGeom>
                <a:avLst/>
                <a:gdLst/>
                <a:ahLst/>
                <a:cxnLst/>
                <a:rect l="l" t="t" r="r" b="b"/>
                <a:pathLst>
                  <a:path w="70866" h="103155" extrusionOk="0">
                    <a:moveTo>
                      <a:pt x="45339" y="103156"/>
                    </a:moveTo>
                    <a:cubicBezTo>
                      <a:pt x="54990" y="102718"/>
                      <a:pt x="64114" y="98631"/>
                      <a:pt x="70866" y="91726"/>
                    </a:cubicBezTo>
                    <a:cubicBezTo>
                      <a:pt x="69533" y="73628"/>
                      <a:pt x="46482" y="5143"/>
                      <a:pt x="0" y="0"/>
                    </a:cubicBezTo>
                    <a:cubicBezTo>
                      <a:pt x="12463" y="8944"/>
                      <a:pt x="22324" y="21041"/>
                      <a:pt x="28575" y="35052"/>
                    </a:cubicBezTo>
                    <a:cubicBezTo>
                      <a:pt x="35880" y="57293"/>
                      <a:pt x="41484" y="80067"/>
                      <a:pt x="45339" y="1031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12"/>
              <p:cNvSpPr/>
              <p:nvPr/>
            </p:nvSpPr>
            <p:spPr>
              <a:xfrm>
                <a:off x="5551668" y="3748041"/>
                <a:ext cx="68780" cy="102654"/>
              </a:xfrm>
              <a:custGeom>
                <a:avLst/>
                <a:gdLst/>
                <a:ahLst/>
                <a:cxnLst/>
                <a:rect l="l" t="t" r="r" b="b"/>
                <a:pathLst>
                  <a:path w="85975" h="128318" extrusionOk="0">
                    <a:moveTo>
                      <a:pt x="6812" y="123589"/>
                    </a:moveTo>
                    <a:cubicBezTo>
                      <a:pt x="6812" y="123589"/>
                      <a:pt x="53008" y="139590"/>
                      <a:pt x="85584" y="112730"/>
                    </a:cubicBezTo>
                    <a:cubicBezTo>
                      <a:pt x="89203" y="106634"/>
                      <a:pt x="66534" y="27957"/>
                      <a:pt x="66534" y="27957"/>
                    </a:cubicBezTo>
                    <a:cubicBezTo>
                      <a:pt x="66534" y="27957"/>
                      <a:pt x="47484" y="-12238"/>
                      <a:pt x="16813" y="3764"/>
                    </a:cubicBezTo>
                    <a:cubicBezTo>
                      <a:pt x="-13857" y="19766"/>
                      <a:pt x="6812" y="123589"/>
                      <a:pt x="6812" y="1235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3" name="Google Shape;253;p12"/>
            <p:cNvSpPr/>
            <p:nvPr/>
          </p:nvSpPr>
          <p:spPr>
            <a:xfrm>
              <a:off x="7297552" y="1119942"/>
              <a:ext cx="135609" cy="266405"/>
            </a:xfrm>
            <a:custGeom>
              <a:avLst/>
              <a:gdLst/>
              <a:ahLst/>
              <a:cxnLst/>
              <a:rect l="l" t="t" r="r" b="b"/>
              <a:pathLst>
                <a:path w="169617" h="333215" extrusionOk="0">
                  <a:moveTo>
                    <a:pt x="97114" y="257806"/>
                  </a:moveTo>
                  <a:cubicBezTo>
                    <a:pt x="82065" y="284512"/>
                    <a:pt x="63834" y="309299"/>
                    <a:pt x="42822" y="331624"/>
                  </a:cubicBezTo>
                  <a:cubicBezTo>
                    <a:pt x="36916" y="338482"/>
                    <a:pt x="-8137" y="321242"/>
                    <a:pt x="1293" y="316384"/>
                  </a:cubicBezTo>
                  <a:cubicBezTo>
                    <a:pt x="10722" y="311527"/>
                    <a:pt x="40250" y="270283"/>
                    <a:pt x="55109" y="242851"/>
                  </a:cubicBezTo>
                  <a:cubicBezTo>
                    <a:pt x="67549" y="210057"/>
                    <a:pt x="78074" y="176568"/>
                    <a:pt x="86637" y="142553"/>
                  </a:cubicBezTo>
                  <a:cubicBezTo>
                    <a:pt x="96162" y="108930"/>
                    <a:pt x="103972" y="59590"/>
                    <a:pt x="110735" y="36349"/>
                  </a:cubicBezTo>
                  <a:cubicBezTo>
                    <a:pt x="114326" y="18843"/>
                    <a:pt x="127870" y="5080"/>
                    <a:pt x="145311" y="1202"/>
                  </a:cubicBezTo>
                  <a:cubicBezTo>
                    <a:pt x="161503" y="-2513"/>
                    <a:pt x="172076" y="1869"/>
                    <a:pt x="169123" y="21586"/>
                  </a:cubicBezTo>
                  <a:cubicBezTo>
                    <a:pt x="163885" y="56066"/>
                    <a:pt x="136929" y="189988"/>
                    <a:pt x="97114" y="25780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12"/>
            <p:cNvSpPr/>
            <p:nvPr/>
          </p:nvSpPr>
          <p:spPr>
            <a:xfrm>
              <a:off x="7309787" y="1745656"/>
              <a:ext cx="93295" cy="72283"/>
            </a:xfrm>
            <a:custGeom>
              <a:avLst/>
              <a:gdLst/>
              <a:ahLst/>
              <a:cxnLst/>
              <a:rect l="l" t="t" r="r" b="b"/>
              <a:pathLst>
                <a:path w="116692" h="90410" extrusionOk="0">
                  <a:moveTo>
                    <a:pt x="107433" y="2"/>
                  </a:moveTo>
                  <a:cubicBezTo>
                    <a:pt x="93527" y="11337"/>
                    <a:pt x="72857" y="955"/>
                    <a:pt x="71810" y="2003"/>
                  </a:cubicBezTo>
                  <a:cubicBezTo>
                    <a:pt x="55417" y="17271"/>
                    <a:pt x="38177" y="31616"/>
                    <a:pt x="20184" y="44960"/>
                  </a:cubicBezTo>
                  <a:cubicBezTo>
                    <a:pt x="11421" y="51818"/>
                    <a:pt x="-2105" y="61057"/>
                    <a:pt x="277" y="74202"/>
                  </a:cubicBezTo>
                  <a:cubicBezTo>
                    <a:pt x="4753" y="97824"/>
                    <a:pt x="42472" y="90585"/>
                    <a:pt x="56665" y="83727"/>
                  </a:cubicBezTo>
                  <a:cubicBezTo>
                    <a:pt x="70857" y="76869"/>
                    <a:pt x="82573" y="64677"/>
                    <a:pt x="96003" y="56200"/>
                  </a:cubicBezTo>
                  <a:cubicBezTo>
                    <a:pt x="105528" y="50199"/>
                    <a:pt x="115053" y="47151"/>
                    <a:pt x="116577" y="34959"/>
                  </a:cubicBezTo>
                  <a:cubicBezTo>
                    <a:pt x="117720" y="27244"/>
                    <a:pt x="110100" y="-284"/>
                    <a:pt x="107433"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12"/>
            <p:cNvSpPr/>
            <p:nvPr/>
          </p:nvSpPr>
          <p:spPr>
            <a:xfrm>
              <a:off x="7310617" y="1769417"/>
              <a:ext cx="92899" cy="48456"/>
            </a:xfrm>
            <a:custGeom>
              <a:avLst/>
              <a:gdLst/>
              <a:ahLst/>
              <a:cxnLst/>
              <a:rect l="l" t="t" r="r" b="b"/>
              <a:pathLst>
                <a:path w="116196" h="60608" extrusionOk="0">
                  <a:moveTo>
                    <a:pt x="115919" y="0"/>
                  </a:moveTo>
                  <a:cubicBezTo>
                    <a:pt x="114110" y="11621"/>
                    <a:pt x="104775" y="14764"/>
                    <a:pt x="95250" y="20765"/>
                  </a:cubicBezTo>
                  <a:cubicBezTo>
                    <a:pt x="81534" y="29242"/>
                    <a:pt x="69437" y="41529"/>
                    <a:pt x="55245" y="48673"/>
                  </a:cubicBezTo>
                  <a:cubicBezTo>
                    <a:pt x="41053" y="55817"/>
                    <a:pt x="9239" y="62008"/>
                    <a:pt x="0" y="45149"/>
                  </a:cubicBezTo>
                  <a:cubicBezTo>
                    <a:pt x="5048" y="67913"/>
                    <a:pt x="42101" y="60770"/>
                    <a:pt x="56198" y="53626"/>
                  </a:cubicBezTo>
                  <a:cubicBezTo>
                    <a:pt x="70295" y="46482"/>
                    <a:pt x="82106" y="34576"/>
                    <a:pt x="95536" y="26099"/>
                  </a:cubicBezTo>
                  <a:cubicBezTo>
                    <a:pt x="105061" y="20098"/>
                    <a:pt x="114586" y="17050"/>
                    <a:pt x="116110" y="4858"/>
                  </a:cubicBezTo>
                  <a:cubicBezTo>
                    <a:pt x="116272" y="3239"/>
                    <a:pt x="116205" y="160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12"/>
            <p:cNvSpPr/>
            <p:nvPr/>
          </p:nvSpPr>
          <p:spPr>
            <a:xfrm>
              <a:off x="7197828" y="1680648"/>
              <a:ext cx="93274" cy="69610"/>
            </a:xfrm>
            <a:custGeom>
              <a:avLst/>
              <a:gdLst/>
              <a:ahLst/>
              <a:cxnLst/>
              <a:rect l="l" t="t" r="r" b="b"/>
              <a:pathLst>
                <a:path w="116665" h="87067" extrusionOk="0">
                  <a:moveTo>
                    <a:pt x="105833" y="64"/>
                  </a:moveTo>
                  <a:cubicBezTo>
                    <a:pt x="91831" y="11398"/>
                    <a:pt x="67733" y="-984"/>
                    <a:pt x="66305" y="64"/>
                  </a:cubicBezTo>
                  <a:cubicBezTo>
                    <a:pt x="51722" y="14780"/>
                    <a:pt x="36329" y="28677"/>
                    <a:pt x="20204" y="41688"/>
                  </a:cubicBezTo>
                  <a:cubicBezTo>
                    <a:pt x="11440" y="48546"/>
                    <a:pt x="-2180" y="57690"/>
                    <a:pt x="296" y="70930"/>
                  </a:cubicBezTo>
                  <a:cubicBezTo>
                    <a:pt x="4678" y="94456"/>
                    <a:pt x="42492" y="87217"/>
                    <a:pt x="56684" y="80455"/>
                  </a:cubicBezTo>
                  <a:cubicBezTo>
                    <a:pt x="70876" y="73692"/>
                    <a:pt x="82592" y="61405"/>
                    <a:pt x="96022" y="52927"/>
                  </a:cubicBezTo>
                  <a:cubicBezTo>
                    <a:pt x="105547" y="47022"/>
                    <a:pt x="115072" y="43879"/>
                    <a:pt x="116597" y="31782"/>
                  </a:cubicBezTo>
                  <a:cubicBezTo>
                    <a:pt x="117549" y="23495"/>
                    <a:pt x="108310" y="-698"/>
                    <a:pt x="105833" y="6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12"/>
            <p:cNvSpPr/>
            <p:nvPr/>
          </p:nvSpPr>
          <p:spPr>
            <a:xfrm>
              <a:off x="7198064" y="1702707"/>
              <a:ext cx="92850" cy="48456"/>
            </a:xfrm>
            <a:custGeom>
              <a:avLst/>
              <a:gdLst/>
              <a:ahLst/>
              <a:cxnLst/>
              <a:rect l="l" t="t" r="r" b="b"/>
              <a:pathLst>
                <a:path w="116135" h="60608" extrusionOk="0">
                  <a:moveTo>
                    <a:pt x="115919" y="0"/>
                  </a:moveTo>
                  <a:cubicBezTo>
                    <a:pt x="114014" y="11621"/>
                    <a:pt x="104680" y="14764"/>
                    <a:pt x="95155" y="20765"/>
                  </a:cubicBezTo>
                  <a:cubicBezTo>
                    <a:pt x="81439" y="29242"/>
                    <a:pt x="69437" y="41529"/>
                    <a:pt x="55150" y="48673"/>
                  </a:cubicBezTo>
                  <a:cubicBezTo>
                    <a:pt x="40862" y="55817"/>
                    <a:pt x="9239" y="62008"/>
                    <a:pt x="0" y="45149"/>
                  </a:cubicBezTo>
                  <a:cubicBezTo>
                    <a:pt x="4953" y="67913"/>
                    <a:pt x="42101" y="60770"/>
                    <a:pt x="56198" y="53626"/>
                  </a:cubicBezTo>
                  <a:cubicBezTo>
                    <a:pt x="70295" y="46482"/>
                    <a:pt x="82010" y="34576"/>
                    <a:pt x="95536" y="26099"/>
                  </a:cubicBezTo>
                  <a:cubicBezTo>
                    <a:pt x="105061" y="20098"/>
                    <a:pt x="114586" y="17050"/>
                    <a:pt x="116110" y="4858"/>
                  </a:cubicBezTo>
                  <a:cubicBezTo>
                    <a:pt x="116177" y="3238"/>
                    <a:pt x="116110" y="161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12"/>
            <p:cNvSpPr/>
            <p:nvPr/>
          </p:nvSpPr>
          <p:spPr>
            <a:xfrm>
              <a:off x="7221254" y="1360384"/>
              <a:ext cx="326700" cy="394943"/>
            </a:xfrm>
            <a:custGeom>
              <a:avLst/>
              <a:gdLst/>
              <a:ahLst/>
              <a:cxnLst/>
              <a:rect l="l" t="t" r="r" b="b"/>
              <a:pathLst>
                <a:path w="408631" h="493987" extrusionOk="0">
                  <a:moveTo>
                    <a:pt x="405429" y="33455"/>
                  </a:moveTo>
                  <a:cubicBezTo>
                    <a:pt x="420955" y="130325"/>
                    <a:pt x="377902" y="166805"/>
                    <a:pt x="321990" y="187094"/>
                  </a:cubicBezTo>
                  <a:cubicBezTo>
                    <a:pt x="281890" y="201857"/>
                    <a:pt x="224264" y="224622"/>
                    <a:pt x="224264" y="224622"/>
                  </a:cubicBezTo>
                  <a:cubicBezTo>
                    <a:pt x="224264" y="224622"/>
                    <a:pt x="225121" y="245863"/>
                    <a:pt x="225502" y="293583"/>
                  </a:cubicBezTo>
                  <a:cubicBezTo>
                    <a:pt x="225978" y="335588"/>
                    <a:pt x="220359" y="489036"/>
                    <a:pt x="220359" y="489036"/>
                  </a:cubicBezTo>
                  <a:cubicBezTo>
                    <a:pt x="206862" y="495799"/>
                    <a:pt x="190936" y="495627"/>
                    <a:pt x="177591" y="488560"/>
                  </a:cubicBezTo>
                  <a:cubicBezTo>
                    <a:pt x="177591" y="488560"/>
                    <a:pt x="155017" y="371021"/>
                    <a:pt x="150255" y="318062"/>
                  </a:cubicBezTo>
                  <a:cubicBezTo>
                    <a:pt x="143778" y="246149"/>
                    <a:pt x="132729" y="199095"/>
                    <a:pt x="136348" y="183665"/>
                  </a:cubicBezTo>
                  <a:cubicBezTo>
                    <a:pt x="139587" y="170044"/>
                    <a:pt x="218168" y="131372"/>
                    <a:pt x="243123" y="110703"/>
                  </a:cubicBezTo>
                  <a:lnTo>
                    <a:pt x="78531" y="165853"/>
                  </a:lnTo>
                  <a:cubicBezTo>
                    <a:pt x="81789" y="183703"/>
                    <a:pt x="83380" y="201810"/>
                    <a:pt x="83294" y="219955"/>
                  </a:cubicBezTo>
                  <a:cubicBezTo>
                    <a:pt x="81770" y="277105"/>
                    <a:pt x="78627" y="400453"/>
                    <a:pt x="78627" y="400453"/>
                  </a:cubicBezTo>
                  <a:cubicBezTo>
                    <a:pt x="78627" y="400453"/>
                    <a:pt x="56053" y="416741"/>
                    <a:pt x="36812" y="400453"/>
                  </a:cubicBezTo>
                  <a:cubicBezTo>
                    <a:pt x="36812" y="400453"/>
                    <a:pt x="-4622" y="156137"/>
                    <a:pt x="427" y="124229"/>
                  </a:cubicBezTo>
                  <a:cubicBezTo>
                    <a:pt x="5189" y="93558"/>
                    <a:pt x="150255" y="30788"/>
                    <a:pt x="175782" y="9167"/>
                  </a:cubicBezTo>
                  <a:cubicBezTo>
                    <a:pt x="184802" y="1843"/>
                    <a:pt x="196499" y="-1308"/>
                    <a:pt x="207976" y="4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12"/>
            <p:cNvSpPr/>
            <p:nvPr/>
          </p:nvSpPr>
          <p:spPr>
            <a:xfrm>
              <a:off x="7417903" y="1095544"/>
              <a:ext cx="102781" cy="99997"/>
            </a:xfrm>
            <a:custGeom>
              <a:avLst/>
              <a:gdLst/>
              <a:ahLst/>
              <a:cxnLst/>
              <a:rect l="l" t="t" r="r" b="b"/>
              <a:pathLst>
                <a:path w="128556" h="125075" extrusionOk="0">
                  <a:moveTo>
                    <a:pt x="102220" y="0"/>
                  </a:moveTo>
                  <a:cubicBezTo>
                    <a:pt x="102220" y="0"/>
                    <a:pt x="99838" y="46196"/>
                    <a:pt x="100886" y="50292"/>
                  </a:cubicBezTo>
                  <a:cubicBezTo>
                    <a:pt x="101934" y="54388"/>
                    <a:pt x="122032" y="67913"/>
                    <a:pt x="127937" y="72676"/>
                  </a:cubicBezTo>
                  <a:cubicBezTo>
                    <a:pt x="133843" y="77438"/>
                    <a:pt x="96029" y="114776"/>
                    <a:pt x="77645" y="123253"/>
                  </a:cubicBezTo>
                  <a:cubicBezTo>
                    <a:pt x="59262" y="131731"/>
                    <a:pt x="1445" y="109442"/>
                    <a:pt x="112" y="80867"/>
                  </a:cubicBezTo>
                  <a:cubicBezTo>
                    <a:pt x="-1222" y="52292"/>
                    <a:pt x="9637" y="28289"/>
                    <a:pt x="19162" y="27051"/>
                  </a:cubicBezTo>
                  <a:cubicBezTo>
                    <a:pt x="28687" y="25813"/>
                    <a:pt x="102220" y="0"/>
                    <a:pt x="10222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12"/>
            <p:cNvSpPr/>
            <p:nvPr/>
          </p:nvSpPr>
          <p:spPr>
            <a:xfrm>
              <a:off x="7381720" y="1109556"/>
              <a:ext cx="166775" cy="325513"/>
            </a:xfrm>
            <a:custGeom>
              <a:avLst/>
              <a:gdLst/>
              <a:ahLst/>
              <a:cxnLst/>
              <a:rect l="l" t="t" r="r" b="b"/>
              <a:pathLst>
                <a:path w="208599" h="407146" extrusionOk="0">
                  <a:moveTo>
                    <a:pt x="152620" y="40673"/>
                  </a:moveTo>
                  <a:cubicBezTo>
                    <a:pt x="152620" y="40673"/>
                    <a:pt x="119187" y="90584"/>
                    <a:pt x="72419" y="95251"/>
                  </a:cubicBezTo>
                  <a:cubicBezTo>
                    <a:pt x="57751" y="80773"/>
                    <a:pt x="56417" y="28576"/>
                    <a:pt x="76801" y="12574"/>
                  </a:cubicBezTo>
                  <a:cubicBezTo>
                    <a:pt x="76801" y="12574"/>
                    <a:pt x="57751" y="-2571"/>
                    <a:pt x="45178" y="382"/>
                  </a:cubicBezTo>
                  <a:cubicBezTo>
                    <a:pt x="31481" y="8783"/>
                    <a:pt x="21327" y="21888"/>
                    <a:pt x="16603" y="37244"/>
                  </a:cubicBezTo>
                  <a:cubicBezTo>
                    <a:pt x="4658" y="71536"/>
                    <a:pt x="-923" y="107721"/>
                    <a:pt x="124" y="144019"/>
                  </a:cubicBezTo>
                  <a:cubicBezTo>
                    <a:pt x="886" y="192977"/>
                    <a:pt x="124" y="316707"/>
                    <a:pt x="124" y="316707"/>
                  </a:cubicBezTo>
                  <a:cubicBezTo>
                    <a:pt x="5620" y="346271"/>
                    <a:pt x="23556" y="372047"/>
                    <a:pt x="49369" y="387478"/>
                  </a:cubicBezTo>
                  <a:cubicBezTo>
                    <a:pt x="83068" y="406490"/>
                    <a:pt x="122740" y="411976"/>
                    <a:pt x="160335" y="402813"/>
                  </a:cubicBezTo>
                  <a:cubicBezTo>
                    <a:pt x="183957" y="397289"/>
                    <a:pt x="192720" y="383763"/>
                    <a:pt x="200911" y="366904"/>
                  </a:cubicBezTo>
                  <a:cubicBezTo>
                    <a:pt x="198816" y="332614"/>
                    <a:pt x="185195" y="262129"/>
                    <a:pt x="190910" y="218790"/>
                  </a:cubicBezTo>
                  <a:cubicBezTo>
                    <a:pt x="196625" y="175451"/>
                    <a:pt x="205769" y="143447"/>
                    <a:pt x="208150" y="108586"/>
                  </a:cubicBezTo>
                  <a:cubicBezTo>
                    <a:pt x="210532" y="73724"/>
                    <a:pt x="203483" y="74391"/>
                    <a:pt x="186052" y="62009"/>
                  </a:cubicBezTo>
                  <a:cubicBezTo>
                    <a:pt x="175442" y="54092"/>
                    <a:pt x="164269" y="46962"/>
                    <a:pt x="152620" y="4067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12"/>
            <p:cNvSpPr/>
            <p:nvPr/>
          </p:nvSpPr>
          <p:spPr>
            <a:xfrm>
              <a:off x="7413797" y="991818"/>
              <a:ext cx="110760" cy="134864"/>
            </a:xfrm>
            <a:custGeom>
              <a:avLst/>
              <a:gdLst/>
              <a:ahLst/>
              <a:cxnLst/>
              <a:rect l="l" t="t" r="r" b="b"/>
              <a:pathLst>
                <a:path w="138537" h="168686" extrusionOk="0">
                  <a:moveTo>
                    <a:pt x="2962" y="60969"/>
                  </a:moveTo>
                  <a:lnTo>
                    <a:pt x="2962" y="60969"/>
                  </a:lnTo>
                  <a:cubicBezTo>
                    <a:pt x="8486" y="25155"/>
                    <a:pt x="34204" y="-1896"/>
                    <a:pt x="71161" y="104"/>
                  </a:cubicBezTo>
                  <a:cubicBezTo>
                    <a:pt x="110299" y="2083"/>
                    <a:pt x="140427" y="35416"/>
                    <a:pt x="138445" y="74557"/>
                  </a:cubicBezTo>
                  <a:cubicBezTo>
                    <a:pt x="137321" y="96813"/>
                    <a:pt x="125806" y="117248"/>
                    <a:pt x="107356" y="129739"/>
                  </a:cubicBezTo>
                  <a:cubicBezTo>
                    <a:pt x="106032" y="135172"/>
                    <a:pt x="104117" y="140443"/>
                    <a:pt x="101641" y="145456"/>
                  </a:cubicBezTo>
                  <a:cubicBezTo>
                    <a:pt x="88592" y="160696"/>
                    <a:pt x="49063" y="170125"/>
                    <a:pt x="37728" y="168506"/>
                  </a:cubicBezTo>
                  <a:cubicBezTo>
                    <a:pt x="23907" y="167251"/>
                    <a:pt x="12249" y="157706"/>
                    <a:pt x="8296" y="144408"/>
                  </a:cubicBezTo>
                  <a:cubicBezTo>
                    <a:pt x="-3610" y="116309"/>
                    <a:pt x="-86" y="78685"/>
                    <a:pt x="2962" y="60969"/>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12"/>
            <p:cNvSpPr/>
            <p:nvPr/>
          </p:nvSpPr>
          <p:spPr>
            <a:xfrm>
              <a:off x="7417935" y="980032"/>
              <a:ext cx="116886" cy="115512"/>
            </a:xfrm>
            <a:custGeom>
              <a:avLst/>
              <a:gdLst/>
              <a:ahLst/>
              <a:cxnLst/>
              <a:rect l="l" t="t" r="r" b="b"/>
              <a:pathLst>
                <a:path w="146199" h="144480" extrusionOk="0">
                  <a:moveTo>
                    <a:pt x="102179" y="144481"/>
                  </a:moveTo>
                  <a:lnTo>
                    <a:pt x="102179" y="144481"/>
                  </a:lnTo>
                  <a:lnTo>
                    <a:pt x="98750" y="113239"/>
                  </a:lnTo>
                  <a:cubicBezTo>
                    <a:pt x="98750" y="113239"/>
                    <a:pt x="124277" y="47135"/>
                    <a:pt x="63984" y="59899"/>
                  </a:cubicBezTo>
                  <a:cubicBezTo>
                    <a:pt x="24169" y="68281"/>
                    <a:pt x="14168" y="71900"/>
                    <a:pt x="2072" y="45135"/>
                  </a:cubicBezTo>
                  <a:cubicBezTo>
                    <a:pt x="-10025" y="18370"/>
                    <a:pt x="32647" y="-5538"/>
                    <a:pt x="83415" y="1129"/>
                  </a:cubicBezTo>
                  <a:cubicBezTo>
                    <a:pt x="119648" y="4934"/>
                    <a:pt x="146928" y="35857"/>
                    <a:pt x="146185" y="72281"/>
                  </a:cubicBezTo>
                  <a:cubicBezTo>
                    <a:pt x="144851" y="91903"/>
                    <a:pt x="139612" y="131717"/>
                    <a:pt x="102179" y="14448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263;p12"/>
            <p:cNvSpPr/>
            <p:nvPr/>
          </p:nvSpPr>
          <p:spPr>
            <a:xfrm>
              <a:off x="7364000" y="1109861"/>
              <a:ext cx="53839" cy="78361"/>
            </a:xfrm>
            <a:custGeom>
              <a:avLst/>
              <a:gdLst/>
              <a:ahLst/>
              <a:cxnLst/>
              <a:rect l="l" t="t" r="r" b="b"/>
              <a:pathLst>
                <a:path w="67341" h="98012" extrusionOk="0">
                  <a:moveTo>
                    <a:pt x="24289" y="98012"/>
                  </a:moveTo>
                  <a:cubicBezTo>
                    <a:pt x="15097" y="97573"/>
                    <a:pt x="6410" y="93657"/>
                    <a:pt x="0" y="87058"/>
                  </a:cubicBezTo>
                  <a:cubicBezTo>
                    <a:pt x="1334" y="70009"/>
                    <a:pt x="23241" y="4858"/>
                    <a:pt x="67342" y="0"/>
                  </a:cubicBezTo>
                  <a:cubicBezTo>
                    <a:pt x="55350" y="8451"/>
                    <a:pt x="45844" y="19962"/>
                    <a:pt x="39814" y="33338"/>
                  </a:cubicBezTo>
                  <a:cubicBezTo>
                    <a:pt x="32994" y="54469"/>
                    <a:pt x="27813" y="76090"/>
                    <a:pt x="24289" y="9801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12"/>
            <p:cNvSpPr/>
            <p:nvPr/>
          </p:nvSpPr>
          <p:spPr>
            <a:xfrm>
              <a:off x="7794459" y="3551002"/>
              <a:ext cx="540508" cy="312148"/>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12"/>
            <p:cNvSpPr/>
            <p:nvPr/>
          </p:nvSpPr>
          <p:spPr>
            <a:xfrm>
              <a:off x="7824798" y="3491907"/>
              <a:ext cx="469764" cy="181297"/>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12"/>
            <p:cNvSpPr/>
            <p:nvPr/>
          </p:nvSpPr>
          <p:spPr>
            <a:xfrm>
              <a:off x="7794490" y="3623727"/>
              <a:ext cx="41046" cy="82625"/>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12"/>
            <p:cNvSpPr/>
            <p:nvPr/>
          </p:nvSpPr>
          <p:spPr>
            <a:xfrm>
              <a:off x="8298847" y="3624184"/>
              <a:ext cx="36096" cy="82168"/>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12"/>
            <p:cNvSpPr/>
            <p:nvPr/>
          </p:nvSpPr>
          <p:spPr>
            <a:xfrm>
              <a:off x="7842237" y="3535238"/>
              <a:ext cx="449908" cy="259679"/>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12"/>
            <p:cNvSpPr/>
            <p:nvPr/>
          </p:nvSpPr>
          <p:spPr>
            <a:xfrm>
              <a:off x="7815050" y="3673683"/>
              <a:ext cx="491482" cy="17632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12"/>
            <p:cNvSpPr/>
            <p:nvPr/>
          </p:nvSpPr>
          <p:spPr>
            <a:xfrm>
              <a:off x="7794490" y="3472184"/>
              <a:ext cx="540453" cy="312196"/>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12"/>
            <p:cNvSpPr/>
            <p:nvPr/>
          </p:nvSpPr>
          <p:spPr>
            <a:xfrm rot="-1801764">
              <a:off x="7461665" y="3958761"/>
              <a:ext cx="59345" cy="10271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12"/>
            <p:cNvSpPr/>
            <p:nvPr/>
          </p:nvSpPr>
          <p:spPr>
            <a:xfrm>
              <a:off x="7752377" y="3752957"/>
              <a:ext cx="148877" cy="85976"/>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12"/>
            <p:cNvSpPr/>
            <p:nvPr/>
          </p:nvSpPr>
          <p:spPr>
            <a:xfrm>
              <a:off x="7787483" y="3773138"/>
              <a:ext cx="113771" cy="106232"/>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12"/>
            <p:cNvSpPr/>
            <p:nvPr/>
          </p:nvSpPr>
          <p:spPr>
            <a:xfrm>
              <a:off x="7465892" y="3799784"/>
              <a:ext cx="344817" cy="254127"/>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12"/>
            <p:cNvSpPr/>
            <p:nvPr/>
          </p:nvSpPr>
          <p:spPr>
            <a:xfrm rot="-1801764">
              <a:off x="7461665" y="3958761"/>
              <a:ext cx="59345" cy="10271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12"/>
            <p:cNvSpPr/>
            <p:nvPr/>
          </p:nvSpPr>
          <p:spPr>
            <a:xfrm>
              <a:off x="8113340" y="4275363"/>
              <a:ext cx="345579" cy="199519"/>
            </a:xfrm>
            <a:custGeom>
              <a:avLst/>
              <a:gdLst/>
              <a:ahLst/>
              <a:cxnLst/>
              <a:rect l="l" t="t" r="r" b="b"/>
              <a:pathLst>
                <a:path w="432244" h="249555" extrusionOk="0">
                  <a:moveTo>
                    <a:pt x="432244" y="124778"/>
                  </a:moveTo>
                  <a:cubicBezTo>
                    <a:pt x="432244" y="193690"/>
                    <a:pt x="335483" y="249555"/>
                    <a:pt x="216122" y="249555"/>
                  </a:cubicBezTo>
                  <a:cubicBezTo>
                    <a:pt x="96761" y="249555"/>
                    <a:pt x="0" y="193690"/>
                    <a:pt x="0" y="124778"/>
                  </a:cubicBezTo>
                  <a:cubicBezTo>
                    <a:pt x="0" y="55865"/>
                    <a:pt x="96761" y="0"/>
                    <a:pt x="216122" y="0"/>
                  </a:cubicBezTo>
                  <a:cubicBezTo>
                    <a:pt x="335483" y="0"/>
                    <a:pt x="432244" y="55865"/>
                    <a:pt x="432244"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12"/>
            <p:cNvSpPr/>
            <p:nvPr/>
          </p:nvSpPr>
          <p:spPr>
            <a:xfrm>
              <a:off x="8345604" y="3658605"/>
              <a:ext cx="79241" cy="172485"/>
            </a:xfrm>
            <a:custGeom>
              <a:avLst/>
              <a:gdLst/>
              <a:ahLst/>
              <a:cxnLst/>
              <a:rect l="l" t="t" r="r" b="b"/>
              <a:pathLst>
                <a:path w="99113" h="215741" extrusionOk="0">
                  <a:moveTo>
                    <a:pt x="77248" y="0"/>
                  </a:moveTo>
                  <a:cubicBezTo>
                    <a:pt x="79534" y="20098"/>
                    <a:pt x="103537" y="106775"/>
                    <a:pt x="98393" y="136398"/>
                  </a:cubicBezTo>
                  <a:cubicBezTo>
                    <a:pt x="93250" y="166021"/>
                    <a:pt x="11335" y="215741"/>
                    <a:pt x="11335" y="215741"/>
                  </a:cubicBezTo>
                  <a:lnTo>
                    <a:pt x="0" y="164973"/>
                  </a:lnTo>
                  <a:lnTo>
                    <a:pt x="45339" y="120491"/>
                  </a:lnTo>
                  <a:lnTo>
                    <a:pt x="33052" y="363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12"/>
            <p:cNvSpPr/>
            <p:nvPr/>
          </p:nvSpPr>
          <p:spPr>
            <a:xfrm>
              <a:off x="8356722" y="3587657"/>
              <a:ext cx="56961" cy="109603"/>
            </a:xfrm>
            <a:custGeom>
              <a:avLst/>
              <a:gdLst/>
              <a:ahLst/>
              <a:cxnLst/>
              <a:rect l="l" t="t" r="r" b="b"/>
              <a:pathLst>
                <a:path w="71246" h="137090" extrusionOk="0">
                  <a:moveTo>
                    <a:pt x="0" y="3302"/>
                  </a:moveTo>
                  <a:cubicBezTo>
                    <a:pt x="16516" y="-4309"/>
                    <a:pt x="36109" y="1625"/>
                    <a:pt x="45625" y="17113"/>
                  </a:cubicBezTo>
                  <a:cubicBezTo>
                    <a:pt x="57626" y="37020"/>
                    <a:pt x="70104" y="105505"/>
                    <a:pt x="71247" y="117125"/>
                  </a:cubicBezTo>
                  <a:cubicBezTo>
                    <a:pt x="71247" y="117125"/>
                    <a:pt x="54388" y="140557"/>
                    <a:pt x="29051" y="1366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12"/>
            <p:cNvSpPr/>
            <p:nvPr/>
          </p:nvSpPr>
          <p:spPr>
            <a:xfrm>
              <a:off x="8165307" y="4346248"/>
              <a:ext cx="122882" cy="68919"/>
            </a:xfrm>
            <a:custGeom>
              <a:avLst/>
              <a:gdLst/>
              <a:ahLst/>
              <a:cxnLst/>
              <a:rect l="l" t="t" r="r" b="b"/>
              <a:pathLst>
                <a:path w="153698" h="86203" extrusionOk="0">
                  <a:moveTo>
                    <a:pt x="145884" y="20876"/>
                  </a:moveTo>
                  <a:cubicBezTo>
                    <a:pt x="128063" y="25743"/>
                    <a:pt x="109051" y="23409"/>
                    <a:pt x="92925" y="14399"/>
                  </a:cubicBezTo>
                  <a:cubicBezTo>
                    <a:pt x="80162" y="14399"/>
                    <a:pt x="10820" y="-14843"/>
                    <a:pt x="1390" y="10017"/>
                  </a:cubicBezTo>
                  <a:cubicBezTo>
                    <a:pt x="-6802" y="31925"/>
                    <a:pt x="23202" y="52118"/>
                    <a:pt x="39490" y="55928"/>
                  </a:cubicBezTo>
                  <a:cubicBezTo>
                    <a:pt x="74542" y="64405"/>
                    <a:pt x="100355" y="81931"/>
                    <a:pt x="114451" y="84503"/>
                  </a:cubicBezTo>
                  <a:cubicBezTo>
                    <a:pt x="124929" y="86694"/>
                    <a:pt x="138455" y="88122"/>
                    <a:pt x="146837" y="79931"/>
                  </a:cubicBezTo>
                  <a:cubicBezTo>
                    <a:pt x="156552" y="70406"/>
                    <a:pt x="155695" y="33830"/>
                    <a:pt x="145884" y="20876"/>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12"/>
            <p:cNvSpPr/>
            <p:nvPr/>
          </p:nvSpPr>
          <p:spPr>
            <a:xfrm>
              <a:off x="8165313" y="4357988"/>
              <a:ext cx="120815" cy="57407"/>
            </a:xfrm>
            <a:custGeom>
              <a:avLst/>
              <a:gdLst/>
              <a:ahLst/>
              <a:cxnLst/>
              <a:rect l="l" t="t" r="r" b="b"/>
              <a:pathLst>
                <a:path w="151113" h="71804" extrusionOk="0">
                  <a:moveTo>
                    <a:pt x="114156" y="64103"/>
                  </a:moveTo>
                  <a:cubicBezTo>
                    <a:pt x="100059" y="61150"/>
                    <a:pt x="74246" y="43720"/>
                    <a:pt x="39195" y="35528"/>
                  </a:cubicBezTo>
                  <a:cubicBezTo>
                    <a:pt x="25764" y="32290"/>
                    <a:pt x="2619" y="17526"/>
                    <a:pt x="237" y="0"/>
                  </a:cubicBezTo>
                  <a:cubicBezTo>
                    <a:pt x="-2811" y="20098"/>
                    <a:pt x="24240" y="38100"/>
                    <a:pt x="39195" y="41529"/>
                  </a:cubicBezTo>
                  <a:cubicBezTo>
                    <a:pt x="74246" y="50006"/>
                    <a:pt x="100059" y="67532"/>
                    <a:pt x="114156" y="70104"/>
                  </a:cubicBezTo>
                  <a:cubicBezTo>
                    <a:pt x="124634" y="72295"/>
                    <a:pt x="138159" y="73723"/>
                    <a:pt x="146541" y="65532"/>
                  </a:cubicBezTo>
                  <a:cubicBezTo>
                    <a:pt x="148684" y="63122"/>
                    <a:pt x="150246" y="60255"/>
                    <a:pt x="151113" y="57150"/>
                  </a:cubicBezTo>
                  <a:cubicBezTo>
                    <a:pt x="140579" y="65161"/>
                    <a:pt x="126882" y="67742"/>
                    <a:pt x="114156" y="6410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12"/>
            <p:cNvSpPr/>
            <p:nvPr/>
          </p:nvSpPr>
          <p:spPr>
            <a:xfrm>
              <a:off x="8255166" y="4305930"/>
              <a:ext cx="122882" cy="68953"/>
            </a:xfrm>
            <a:custGeom>
              <a:avLst/>
              <a:gdLst/>
              <a:ahLst/>
              <a:cxnLst/>
              <a:rect l="l" t="t" r="r" b="b"/>
              <a:pathLst>
                <a:path w="153698" h="86245" extrusionOk="0">
                  <a:moveTo>
                    <a:pt x="145884" y="20822"/>
                  </a:moveTo>
                  <a:cubicBezTo>
                    <a:pt x="128082" y="25766"/>
                    <a:pt x="109041" y="23470"/>
                    <a:pt x="92925" y="14441"/>
                  </a:cubicBezTo>
                  <a:cubicBezTo>
                    <a:pt x="80162" y="14441"/>
                    <a:pt x="10820" y="-14896"/>
                    <a:pt x="1390" y="10059"/>
                  </a:cubicBezTo>
                  <a:cubicBezTo>
                    <a:pt x="-6802" y="31871"/>
                    <a:pt x="23202" y="52064"/>
                    <a:pt x="39490" y="55969"/>
                  </a:cubicBezTo>
                  <a:cubicBezTo>
                    <a:pt x="74446" y="64447"/>
                    <a:pt x="100354" y="81877"/>
                    <a:pt x="114452" y="84544"/>
                  </a:cubicBezTo>
                  <a:cubicBezTo>
                    <a:pt x="124929" y="86735"/>
                    <a:pt x="138454" y="88164"/>
                    <a:pt x="146837" y="79973"/>
                  </a:cubicBezTo>
                  <a:cubicBezTo>
                    <a:pt x="156552" y="70352"/>
                    <a:pt x="155695" y="33776"/>
                    <a:pt x="145884" y="2082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12"/>
            <p:cNvSpPr/>
            <p:nvPr/>
          </p:nvSpPr>
          <p:spPr>
            <a:xfrm>
              <a:off x="8255174" y="4317703"/>
              <a:ext cx="120815" cy="57407"/>
            </a:xfrm>
            <a:custGeom>
              <a:avLst/>
              <a:gdLst/>
              <a:ahLst/>
              <a:cxnLst/>
              <a:rect l="l" t="t" r="r" b="b"/>
              <a:pathLst>
                <a:path w="151113" h="71804" extrusionOk="0">
                  <a:moveTo>
                    <a:pt x="114156" y="64008"/>
                  </a:moveTo>
                  <a:cubicBezTo>
                    <a:pt x="100059" y="61055"/>
                    <a:pt x="74151" y="43624"/>
                    <a:pt x="39195" y="35433"/>
                  </a:cubicBezTo>
                  <a:cubicBezTo>
                    <a:pt x="25764" y="32195"/>
                    <a:pt x="2619" y="17526"/>
                    <a:pt x="237" y="0"/>
                  </a:cubicBezTo>
                  <a:cubicBezTo>
                    <a:pt x="-2811" y="20098"/>
                    <a:pt x="24240" y="38100"/>
                    <a:pt x="39195" y="41529"/>
                  </a:cubicBezTo>
                  <a:cubicBezTo>
                    <a:pt x="74151" y="50006"/>
                    <a:pt x="100059" y="67437"/>
                    <a:pt x="114156" y="70104"/>
                  </a:cubicBezTo>
                  <a:cubicBezTo>
                    <a:pt x="124634" y="72295"/>
                    <a:pt x="138159" y="73723"/>
                    <a:pt x="146541" y="65532"/>
                  </a:cubicBezTo>
                  <a:cubicBezTo>
                    <a:pt x="148684" y="63122"/>
                    <a:pt x="150246" y="60255"/>
                    <a:pt x="151113" y="57150"/>
                  </a:cubicBezTo>
                  <a:cubicBezTo>
                    <a:pt x="140578" y="65170"/>
                    <a:pt x="126862" y="67713"/>
                    <a:pt x="114156" y="6400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83;p12"/>
            <p:cNvSpPr/>
            <p:nvPr/>
          </p:nvSpPr>
          <p:spPr>
            <a:xfrm>
              <a:off x="8198325" y="3858200"/>
              <a:ext cx="179678" cy="507212"/>
            </a:xfrm>
            <a:custGeom>
              <a:avLst/>
              <a:gdLst/>
              <a:ahLst/>
              <a:cxnLst/>
              <a:rect l="l" t="t" r="r" b="b"/>
              <a:pathLst>
                <a:path w="224738" h="634412" extrusionOk="0">
                  <a:moveTo>
                    <a:pt x="218313" y="392525"/>
                  </a:moveTo>
                  <a:cubicBezTo>
                    <a:pt x="215360" y="366693"/>
                    <a:pt x="210036" y="341186"/>
                    <a:pt x="202406" y="316325"/>
                  </a:cubicBezTo>
                  <a:cubicBezTo>
                    <a:pt x="202406" y="316325"/>
                    <a:pt x="207169" y="250793"/>
                    <a:pt x="209550" y="188690"/>
                  </a:cubicBezTo>
                  <a:cubicBezTo>
                    <a:pt x="212217" y="118205"/>
                    <a:pt x="236696" y="56197"/>
                    <a:pt x="217361" y="0"/>
                  </a:cubicBezTo>
                  <a:lnTo>
                    <a:pt x="0" y="48292"/>
                  </a:lnTo>
                  <a:cubicBezTo>
                    <a:pt x="0" y="48292"/>
                    <a:pt x="13145" y="329279"/>
                    <a:pt x="16002" y="363283"/>
                  </a:cubicBezTo>
                  <a:cubicBezTo>
                    <a:pt x="17536" y="389744"/>
                    <a:pt x="20717" y="416080"/>
                    <a:pt x="25527" y="442150"/>
                  </a:cubicBezTo>
                  <a:cubicBezTo>
                    <a:pt x="35052" y="496729"/>
                    <a:pt x="51530" y="626459"/>
                    <a:pt x="51530" y="626459"/>
                  </a:cubicBezTo>
                  <a:cubicBezTo>
                    <a:pt x="68075" y="634374"/>
                    <a:pt x="86801" y="636461"/>
                    <a:pt x="104680" y="632365"/>
                  </a:cubicBezTo>
                  <a:cubicBezTo>
                    <a:pt x="104680" y="632365"/>
                    <a:pt x="103061" y="468344"/>
                    <a:pt x="101537" y="429006"/>
                  </a:cubicBezTo>
                  <a:cubicBezTo>
                    <a:pt x="99727" y="381381"/>
                    <a:pt x="98298" y="384715"/>
                    <a:pt x="98298" y="384715"/>
                  </a:cubicBezTo>
                  <a:lnTo>
                    <a:pt x="105537" y="265176"/>
                  </a:lnTo>
                  <a:lnTo>
                    <a:pt x="110204" y="205740"/>
                  </a:lnTo>
                  <a:cubicBezTo>
                    <a:pt x="110204" y="205740"/>
                    <a:pt x="116205" y="249364"/>
                    <a:pt x="119729" y="288322"/>
                  </a:cubicBezTo>
                  <a:cubicBezTo>
                    <a:pt x="123158" y="322326"/>
                    <a:pt x="131350" y="353092"/>
                    <a:pt x="140494" y="416338"/>
                  </a:cubicBezTo>
                  <a:cubicBezTo>
                    <a:pt x="148495" y="471202"/>
                    <a:pt x="161354" y="581501"/>
                    <a:pt x="161354" y="581501"/>
                  </a:cubicBezTo>
                  <a:cubicBezTo>
                    <a:pt x="184404" y="594836"/>
                    <a:pt x="215551" y="583787"/>
                    <a:pt x="215551" y="583787"/>
                  </a:cubicBezTo>
                  <a:cubicBezTo>
                    <a:pt x="215551" y="583787"/>
                    <a:pt x="224790" y="440150"/>
                    <a:pt x="218313" y="39252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84;p12"/>
            <p:cNvSpPr/>
            <p:nvPr/>
          </p:nvSpPr>
          <p:spPr>
            <a:xfrm>
              <a:off x="8224549" y="3442293"/>
              <a:ext cx="130417" cy="208730"/>
            </a:xfrm>
            <a:custGeom>
              <a:avLst/>
              <a:gdLst/>
              <a:ahLst/>
              <a:cxnLst/>
              <a:rect l="l" t="t" r="r" b="b"/>
              <a:pathLst>
                <a:path w="163123" h="261076" extrusionOk="0">
                  <a:moveTo>
                    <a:pt x="153890" y="186263"/>
                  </a:moveTo>
                  <a:cubicBezTo>
                    <a:pt x="137316" y="187120"/>
                    <a:pt x="125315" y="191406"/>
                    <a:pt x="122934" y="186263"/>
                  </a:cubicBezTo>
                  <a:cubicBezTo>
                    <a:pt x="121190" y="177738"/>
                    <a:pt x="119914" y="169117"/>
                    <a:pt x="119124" y="160450"/>
                  </a:cubicBezTo>
                  <a:cubicBezTo>
                    <a:pt x="121028" y="155592"/>
                    <a:pt x="122743" y="150449"/>
                    <a:pt x="122743" y="150449"/>
                  </a:cubicBezTo>
                  <a:cubicBezTo>
                    <a:pt x="143508" y="137685"/>
                    <a:pt x="150080" y="115206"/>
                    <a:pt x="152842" y="89012"/>
                  </a:cubicBezTo>
                  <a:cubicBezTo>
                    <a:pt x="157509" y="44245"/>
                    <a:pt x="133316" y="5097"/>
                    <a:pt x="88548" y="430"/>
                  </a:cubicBezTo>
                  <a:cubicBezTo>
                    <a:pt x="46543" y="-3952"/>
                    <a:pt x="15587" y="25671"/>
                    <a:pt x="7300" y="66248"/>
                  </a:cubicBezTo>
                  <a:cubicBezTo>
                    <a:pt x="2918" y="86250"/>
                    <a:pt x="-5940" y="124064"/>
                    <a:pt x="5967" y="157021"/>
                  </a:cubicBezTo>
                  <a:cubicBezTo>
                    <a:pt x="12729" y="175499"/>
                    <a:pt x="21302" y="190073"/>
                    <a:pt x="29969" y="192930"/>
                  </a:cubicBezTo>
                  <a:cubicBezTo>
                    <a:pt x="38294" y="192740"/>
                    <a:pt x="46600" y="192006"/>
                    <a:pt x="54830" y="190739"/>
                  </a:cubicBezTo>
                  <a:lnTo>
                    <a:pt x="54830" y="190739"/>
                  </a:lnTo>
                  <a:cubicBezTo>
                    <a:pt x="54830" y="190739"/>
                    <a:pt x="57020" y="203122"/>
                    <a:pt x="58544" y="211123"/>
                  </a:cubicBezTo>
                  <a:cubicBezTo>
                    <a:pt x="60068" y="219124"/>
                    <a:pt x="59497" y="223315"/>
                    <a:pt x="43590" y="233030"/>
                  </a:cubicBezTo>
                  <a:cubicBezTo>
                    <a:pt x="27684" y="242746"/>
                    <a:pt x="67593" y="262939"/>
                    <a:pt x="93692" y="260939"/>
                  </a:cubicBezTo>
                  <a:cubicBezTo>
                    <a:pt x="119790" y="258938"/>
                    <a:pt x="149032" y="243222"/>
                    <a:pt x="157128" y="226458"/>
                  </a:cubicBezTo>
                  <a:cubicBezTo>
                    <a:pt x="165986" y="207884"/>
                    <a:pt x="165129" y="185786"/>
                    <a:pt x="153890" y="18626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12"/>
            <p:cNvSpPr/>
            <p:nvPr/>
          </p:nvSpPr>
          <p:spPr>
            <a:xfrm>
              <a:off x="8197056" y="3589895"/>
              <a:ext cx="200560" cy="332104"/>
            </a:xfrm>
            <a:custGeom>
              <a:avLst/>
              <a:gdLst/>
              <a:ahLst/>
              <a:cxnLst/>
              <a:rect l="l" t="t" r="r" b="b"/>
              <a:pathLst>
                <a:path w="250857" h="415389" extrusionOk="0">
                  <a:moveTo>
                    <a:pt x="164275" y="4121"/>
                  </a:moveTo>
                  <a:cubicBezTo>
                    <a:pt x="168847" y="15551"/>
                    <a:pt x="157131" y="29553"/>
                    <a:pt x="126175" y="39364"/>
                  </a:cubicBezTo>
                  <a:cubicBezTo>
                    <a:pt x="95218" y="49174"/>
                    <a:pt x="92266" y="36506"/>
                    <a:pt x="92266" y="36506"/>
                  </a:cubicBezTo>
                  <a:cubicBezTo>
                    <a:pt x="71558" y="45793"/>
                    <a:pt x="51375" y="56194"/>
                    <a:pt x="31782" y="67653"/>
                  </a:cubicBezTo>
                  <a:cubicBezTo>
                    <a:pt x="12732" y="80702"/>
                    <a:pt x="4921" y="118516"/>
                    <a:pt x="2350" y="181953"/>
                  </a:cubicBezTo>
                  <a:cubicBezTo>
                    <a:pt x="-508" y="255676"/>
                    <a:pt x="-794" y="365119"/>
                    <a:pt x="1683" y="383978"/>
                  </a:cubicBezTo>
                  <a:cubicBezTo>
                    <a:pt x="1683" y="383978"/>
                    <a:pt x="36544" y="418745"/>
                    <a:pt x="81217" y="415125"/>
                  </a:cubicBezTo>
                  <a:cubicBezTo>
                    <a:pt x="125889" y="411506"/>
                    <a:pt x="200946" y="371977"/>
                    <a:pt x="219139" y="341401"/>
                  </a:cubicBezTo>
                  <a:cubicBezTo>
                    <a:pt x="218662" y="276727"/>
                    <a:pt x="211042" y="266249"/>
                    <a:pt x="221520" y="229006"/>
                  </a:cubicBezTo>
                  <a:cubicBezTo>
                    <a:pt x="245523" y="143281"/>
                    <a:pt x="258096" y="108801"/>
                    <a:pt x="246475" y="52127"/>
                  </a:cubicBezTo>
                  <a:cubicBezTo>
                    <a:pt x="236950" y="5359"/>
                    <a:pt x="223425" y="-451"/>
                    <a:pt x="204946" y="25"/>
                  </a:cubicBezTo>
                  <a:cubicBezTo>
                    <a:pt x="191326" y="683"/>
                    <a:pt x="177752" y="2045"/>
                    <a:pt x="164275" y="412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12"/>
            <p:cNvSpPr/>
            <p:nvPr/>
          </p:nvSpPr>
          <p:spPr>
            <a:xfrm>
              <a:off x="8000839" y="3631642"/>
              <a:ext cx="254644" cy="198374"/>
            </a:xfrm>
            <a:custGeom>
              <a:avLst/>
              <a:gdLst/>
              <a:ahLst/>
              <a:cxnLst/>
              <a:rect l="l" t="t" r="r" b="b"/>
              <a:pathLst>
                <a:path w="318504" h="248122" extrusionOk="0">
                  <a:moveTo>
                    <a:pt x="177479" y="190982"/>
                  </a:moveTo>
                  <a:cubicBezTo>
                    <a:pt x="214150" y="200507"/>
                    <a:pt x="222723" y="177171"/>
                    <a:pt x="227580" y="158026"/>
                  </a:cubicBezTo>
                  <a:cubicBezTo>
                    <a:pt x="239201" y="111734"/>
                    <a:pt x="245487" y="69920"/>
                    <a:pt x="254155" y="43726"/>
                  </a:cubicBezTo>
                  <a:cubicBezTo>
                    <a:pt x="264442" y="12674"/>
                    <a:pt x="275110" y="7721"/>
                    <a:pt x="290255" y="1721"/>
                  </a:cubicBezTo>
                  <a:cubicBezTo>
                    <a:pt x="307876" y="-5423"/>
                    <a:pt x="323116" y="9531"/>
                    <a:pt x="317210" y="49346"/>
                  </a:cubicBezTo>
                  <a:cubicBezTo>
                    <a:pt x="310010" y="95104"/>
                    <a:pt x="298789" y="140138"/>
                    <a:pt x="283683" y="183934"/>
                  </a:cubicBezTo>
                  <a:cubicBezTo>
                    <a:pt x="279110" y="198412"/>
                    <a:pt x="268919" y="224034"/>
                    <a:pt x="253583" y="236417"/>
                  </a:cubicBezTo>
                  <a:cubicBezTo>
                    <a:pt x="234533" y="251656"/>
                    <a:pt x="205958" y="250990"/>
                    <a:pt x="163096" y="240322"/>
                  </a:cubicBezTo>
                  <a:cubicBezTo>
                    <a:pt x="144808" y="235750"/>
                    <a:pt x="124996" y="224796"/>
                    <a:pt x="89849" y="208604"/>
                  </a:cubicBezTo>
                  <a:cubicBezTo>
                    <a:pt x="80324" y="204222"/>
                    <a:pt x="73275" y="201364"/>
                    <a:pt x="55368" y="192983"/>
                  </a:cubicBezTo>
                  <a:cubicBezTo>
                    <a:pt x="37423" y="184886"/>
                    <a:pt x="21678" y="172599"/>
                    <a:pt x="9458" y="157169"/>
                  </a:cubicBezTo>
                  <a:cubicBezTo>
                    <a:pt x="-67" y="143548"/>
                    <a:pt x="-1115" y="137166"/>
                    <a:pt x="790" y="134118"/>
                  </a:cubicBezTo>
                  <a:cubicBezTo>
                    <a:pt x="2695" y="131070"/>
                    <a:pt x="7458" y="131070"/>
                    <a:pt x="12410" y="136785"/>
                  </a:cubicBezTo>
                  <a:cubicBezTo>
                    <a:pt x="19697" y="146405"/>
                    <a:pt x="28632" y="154664"/>
                    <a:pt x="38795" y="161169"/>
                  </a:cubicBezTo>
                  <a:cubicBezTo>
                    <a:pt x="38795" y="161169"/>
                    <a:pt x="27174" y="149168"/>
                    <a:pt x="20983" y="141452"/>
                  </a:cubicBezTo>
                  <a:cubicBezTo>
                    <a:pt x="15363" y="134547"/>
                    <a:pt x="10686" y="126927"/>
                    <a:pt x="7076" y="118783"/>
                  </a:cubicBezTo>
                  <a:cubicBezTo>
                    <a:pt x="3743" y="110877"/>
                    <a:pt x="10601" y="99733"/>
                    <a:pt x="15744" y="105734"/>
                  </a:cubicBezTo>
                  <a:cubicBezTo>
                    <a:pt x="20888" y="111734"/>
                    <a:pt x="23459" y="117164"/>
                    <a:pt x="32889" y="128498"/>
                  </a:cubicBezTo>
                  <a:cubicBezTo>
                    <a:pt x="37880" y="134547"/>
                    <a:pt x="43567" y="139985"/>
                    <a:pt x="49844" y="144691"/>
                  </a:cubicBezTo>
                  <a:cubicBezTo>
                    <a:pt x="43977" y="136738"/>
                    <a:pt x="38757" y="128327"/>
                    <a:pt x="34223" y="119545"/>
                  </a:cubicBezTo>
                  <a:cubicBezTo>
                    <a:pt x="30213" y="112649"/>
                    <a:pt x="28232" y="104753"/>
                    <a:pt x="28508" y="96780"/>
                  </a:cubicBezTo>
                  <a:cubicBezTo>
                    <a:pt x="28508" y="92684"/>
                    <a:pt x="34699" y="87731"/>
                    <a:pt x="40128" y="95637"/>
                  </a:cubicBezTo>
                  <a:cubicBezTo>
                    <a:pt x="45510" y="106372"/>
                    <a:pt x="52130" y="116440"/>
                    <a:pt x="59845" y="125641"/>
                  </a:cubicBezTo>
                  <a:cubicBezTo>
                    <a:pt x="68227" y="134309"/>
                    <a:pt x="75275" y="139357"/>
                    <a:pt x="75466" y="136880"/>
                  </a:cubicBezTo>
                  <a:cubicBezTo>
                    <a:pt x="75657" y="134404"/>
                    <a:pt x="70418" y="129737"/>
                    <a:pt x="67465" y="119640"/>
                  </a:cubicBezTo>
                  <a:cubicBezTo>
                    <a:pt x="64512" y="109544"/>
                    <a:pt x="67465" y="98876"/>
                    <a:pt x="73085" y="97637"/>
                  </a:cubicBezTo>
                  <a:cubicBezTo>
                    <a:pt x="78705" y="96399"/>
                    <a:pt x="77561" y="96780"/>
                    <a:pt x="82038" y="106305"/>
                  </a:cubicBezTo>
                  <a:cubicBezTo>
                    <a:pt x="88230" y="116002"/>
                    <a:pt x="93792" y="126089"/>
                    <a:pt x="98707" y="136499"/>
                  </a:cubicBezTo>
                  <a:cubicBezTo>
                    <a:pt x="101536" y="146263"/>
                    <a:pt x="106699" y="155187"/>
                    <a:pt x="113757" y="162503"/>
                  </a:cubicBezTo>
                  <a:cubicBezTo>
                    <a:pt x="122805" y="171647"/>
                    <a:pt x="142713" y="182219"/>
                    <a:pt x="177479" y="19098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12"/>
            <p:cNvSpPr/>
            <p:nvPr/>
          </p:nvSpPr>
          <p:spPr>
            <a:xfrm>
              <a:off x="8187055" y="3627341"/>
              <a:ext cx="77484" cy="113419"/>
            </a:xfrm>
            <a:custGeom>
              <a:avLst/>
              <a:gdLst/>
              <a:ahLst/>
              <a:cxnLst/>
              <a:rect l="l" t="t" r="r" b="b"/>
              <a:pathLst>
                <a:path w="96916" h="141862" extrusionOk="0">
                  <a:moveTo>
                    <a:pt x="70866" y="624"/>
                  </a:moveTo>
                  <a:cubicBezTo>
                    <a:pt x="46387" y="-2900"/>
                    <a:pt x="29146" y="8053"/>
                    <a:pt x="18288" y="45105"/>
                  </a:cubicBezTo>
                  <a:cubicBezTo>
                    <a:pt x="7429" y="82158"/>
                    <a:pt x="0" y="112638"/>
                    <a:pt x="0" y="112638"/>
                  </a:cubicBezTo>
                  <a:cubicBezTo>
                    <a:pt x="9677" y="126611"/>
                    <a:pt x="24336" y="136355"/>
                    <a:pt x="40957" y="139879"/>
                  </a:cubicBezTo>
                  <a:cubicBezTo>
                    <a:pt x="70199" y="146928"/>
                    <a:pt x="80772" y="132926"/>
                    <a:pt x="80772" y="132926"/>
                  </a:cubicBezTo>
                  <a:cubicBezTo>
                    <a:pt x="80772" y="132926"/>
                    <a:pt x="88868" y="94064"/>
                    <a:pt x="93916" y="67680"/>
                  </a:cubicBezTo>
                  <a:cubicBezTo>
                    <a:pt x="98965" y="41295"/>
                    <a:pt x="101155" y="5101"/>
                    <a:pt x="70866" y="62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88;p12"/>
            <p:cNvSpPr/>
            <p:nvPr/>
          </p:nvSpPr>
          <p:spPr>
            <a:xfrm>
              <a:off x="8224358" y="3433131"/>
              <a:ext cx="126435" cy="139356"/>
            </a:xfrm>
            <a:custGeom>
              <a:avLst/>
              <a:gdLst/>
              <a:ahLst/>
              <a:cxnLst/>
              <a:rect l="l" t="t" r="r" b="b"/>
              <a:pathLst>
                <a:path w="158142" h="174304" extrusionOk="0">
                  <a:moveTo>
                    <a:pt x="8872" y="71897"/>
                  </a:moveTo>
                  <a:cubicBezTo>
                    <a:pt x="8872" y="71897"/>
                    <a:pt x="-29704" y="13223"/>
                    <a:pt x="54021" y="1221"/>
                  </a:cubicBezTo>
                  <a:cubicBezTo>
                    <a:pt x="114409" y="-7446"/>
                    <a:pt x="153176" y="31416"/>
                    <a:pt x="157653" y="73516"/>
                  </a:cubicBezTo>
                  <a:cubicBezTo>
                    <a:pt x="161939" y="113712"/>
                    <a:pt x="137174" y="155527"/>
                    <a:pt x="119553" y="172100"/>
                  </a:cubicBezTo>
                  <a:cubicBezTo>
                    <a:pt x="101960" y="176519"/>
                    <a:pt x="83358" y="174243"/>
                    <a:pt x="67356" y="165718"/>
                  </a:cubicBezTo>
                  <a:cubicBezTo>
                    <a:pt x="66403" y="154793"/>
                    <a:pt x="66022" y="143820"/>
                    <a:pt x="66213" y="132857"/>
                  </a:cubicBezTo>
                  <a:cubicBezTo>
                    <a:pt x="66213" y="132857"/>
                    <a:pt x="95359" y="70849"/>
                    <a:pt x="8872" y="71897"/>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89" name="Google Shape;289;p12"/>
            <p:cNvGrpSpPr/>
            <p:nvPr/>
          </p:nvGrpSpPr>
          <p:grpSpPr>
            <a:xfrm>
              <a:off x="6544681" y="927100"/>
              <a:ext cx="264550" cy="200503"/>
              <a:chOff x="6621095" y="1452181"/>
              <a:chExt cx="330894" cy="250785"/>
            </a:xfrm>
          </p:grpSpPr>
          <p:sp>
            <p:nvSpPr>
              <p:cNvPr id="290" name="Google Shape;290;p12"/>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12"/>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92;p12"/>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12"/>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94;p12"/>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5" name="Google Shape;295;p12"/>
            <p:cNvGrpSpPr/>
            <p:nvPr/>
          </p:nvGrpSpPr>
          <p:grpSpPr>
            <a:xfrm>
              <a:off x="7210360" y="1314224"/>
              <a:ext cx="264550" cy="200503"/>
              <a:chOff x="6621095" y="1452181"/>
              <a:chExt cx="330894" cy="250785"/>
            </a:xfrm>
          </p:grpSpPr>
          <p:sp>
            <p:nvSpPr>
              <p:cNvPr id="296" name="Google Shape;296;p12"/>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12"/>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12"/>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12"/>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00;p12"/>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1" name="Google Shape;301;p12"/>
            <p:cNvSpPr/>
            <p:nvPr/>
          </p:nvSpPr>
          <p:spPr>
            <a:xfrm>
              <a:off x="7451033" y="1163186"/>
              <a:ext cx="126280" cy="353110"/>
            </a:xfrm>
            <a:custGeom>
              <a:avLst/>
              <a:gdLst/>
              <a:ahLst/>
              <a:cxnLst/>
              <a:rect l="l" t="t" r="r" b="b"/>
              <a:pathLst>
                <a:path w="157949" h="441664" extrusionOk="0">
                  <a:moveTo>
                    <a:pt x="12203" y="371070"/>
                  </a:moveTo>
                  <a:cubicBezTo>
                    <a:pt x="20680" y="365574"/>
                    <a:pt x="29462" y="360555"/>
                    <a:pt x="38492" y="356021"/>
                  </a:cubicBezTo>
                  <a:cubicBezTo>
                    <a:pt x="46960" y="353439"/>
                    <a:pt x="54656" y="348791"/>
                    <a:pt x="60876" y="342495"/>
                  </a:cubicBezTo>
                  <a:cubicBezTo>
                    <a:pt x="69162" y="334399"/>
                    <a:pt x="82593" y="304395"/>
                    <a:pt x="92118" y="274391"/>
                  </a:cubicBezTo>
                  <a:cubicBezTo>
                    <a:pt x="101785" y="240846"/>
                    <a:pt x="105624" y="205889"/>
                    <a:pt x="103452" y="171045"/>
                  </a:cubicBezTo>
                  <a:cubicBezTo>
                    <a:pt x="99357" y="129516"/>
                    <a:pt x="84402" y="71318"/>
                    <a:pt x="80593" y="47220"/>
                  </a:cubicBezTo>
                  <a:cubicBezTo>
                    <a:pt x="76782" y="23122"/>
                    <a:pt x="84498" y="13692"/>
                    <a:pt x="95642" y="4929"/>
                  </a:cubicBezTo>
                  <a:cubicBezTo>
                    <a:pt x="108691" y="-5453"/>
                    <a:pt x="126789" y="-881"/>
                    <a:pt x="136409" y="32647"/>
                  </a:cubicBezTo>
                  <a:cubicBezTo>
                    <a:pt x="148810" y="79078"/>
                    <a:pt x="156030" y="126740"/>
                    <a:pt x="157935" y="174760"/>
                  </a:cubicBezTo>
                  <a:cubicBezTo>
                    <a:pt x="158269" y="210341"/>
                    <a:pt x="152773" y="245736"/>
                    <a:pt x="141648" y="279535"/>
                  </a:cubicBezTo>
                  <a:cubicBezTo>
                    <a:pt x="131656" y="308501"/>
                    <a:pt x="118226" y="336161"/>
                    <a:pt x="101643" y="361926"/>
                  </a:cubicBezTo>
                  <a:cubicBezTo>
                    <a:pt x="97071" y="369737"/>
                    <a:pt x="95547" y="376595"/>
                    <a:pt x="88498" y="392406"/>
                  </a:cubicBezTo>
                  <a:cubicBezTo>
                    <a:pt x="81745" y="408237"/>
                    <a:pt x="71258" y="422191"/>
                    <a:pt x="57923" y="433078"/>
                  </a:cubicBezTo>
                  <a:cubicBezTo>
                    <a:pt x="46112" y="441555"/>
                    <a:pt x="40587" y="442603"/>
                    <a:pt x="37825" y="441079"/>
                  </a:cubicBezTo>
                  <a:cubicBezTo>
                    <a:pt x="35063" y="439555"/>
                    <a:pt x="35063" y="435364"/>
                    <a:pt x="40016" y="430887"/>
                  </a:cubicBezTo>
                  <a:cubicBezTo>
                    <a:pt x="48341" y="424391"/>
                    <a:pt x="55437" y="416457"/>
                    <a:pt x="60971" y="407456"/>
                  </a:cubicBezTo>
                  <a:cubicBezTo>
                    <a:pt x="60971" y="407456"/>
                    <a:pt x="50684" y="417743"/>
                    <a:pt x="44017" y="423362"/>
                  </a:cubicBezTo>
                  <a:cubicBezTo>
                    <a:pt x="38044" y="428354"/>
                    <a:pt x="31443" y="432545"/>
                    <a:pt x="24395" y="435840"/>
                  </a:cubicBezTo>
                  <a:cubicBezTo>
                    <a:pt x="17537" y="438888"/>
                    <a:pt x="8012" y="433078"/>
                    <a:pt x="12870" y="428411"/>
                  </a:cubicBezTo>
                  <a:cubicBezTo>
                    <a:pt x="17727" y="423743"/>
                    <a:pt x="22395" y="421553"/>
                    <a:pt x="32491" y="413076"/>
                  </a:cubicBezTo>
                  <a:cubicBezTo>
                    <a:pt x="37701" y="408580"/>
                    <a:pt x="42369" y="403503"/>
                    <a:pt x="46398" y="397931"/>
                  </a:cubicBezTo>
                  <a:cubicBezTo>
                    <a:pt x="39521" y="403208"/>
                    <a:pt x="32225" y="407922"/>
                    <a:pt x="24585" y="412028"/>
                  </a:cubicBezTo>
                  <a:cubicBezTo>
                    <a:pt x="18632" y="415685"/>
                    <a:pt x="11755" y="417533"/>
                    <a:pt x="4773" y="417362"/>
                  </a:cubicBezTo>
                  <a:cubicBezTo>
                    <a:pt x="1154" y="417362"/>
                    <a:pt x="-3228" y="412218"/>
                    <a:pt x="3535" y="407265"/>
                  </a:cubicBezTo>
                  <a:cubicBezTo>
                    <a:pt x="12879" y="402417"/>
                    <a:pt x="21604" y="396473"/>
                    <a:pt x="29538" y="389549"/>
                  </a:cubicBezTo>
                  <a:cubicBezTo>
                    <a:pt x="37063" y="382119"/>
                    <a:pt x="41254" y="375833"/>
                    <a:pt x="39063" y="375642"/>
                  </a:cubicBezTo>
                  <a:cubicBezTo>
                    <a:pt x="36873" y="375452"/>
                    <a:pt x="32872" y="380214"/>
                    <a:pt x="24109" y="382976"/>
                  </a:cubicBezTo>
                  <a:cubicBezTo>
                    <a:pt x="15346" y="385739"/>
                    <a:pt x="5917" y="382976"/>
                    <a:pt x="5059" y="378404"/>
                  </a:cubicBezTo>
                  <a:cubicBezTo>
                    <a:pt x="4202" y="373832"/>
                    <a:pt x="4011" y="375261"/>
                    <a:pt x="12203" y="37107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302;p12"/>
            <p:cNvSpPr/>
            <p:nvPr/>
          </p:nvSpPr>
          <p:spPr>
            <a:xfrm>
              <a:off x="7509451" y="1160411"/>
              <a:ext cx="72725" cy="98625"/>
            </a:xfrm>
            <a:custGeom>
              <a:avLst/>
              <a:gdLst/>
              <a:ahLst/>
              <a:cxnLst/>
              <a:rect l="l" t="t" r="r" b="b"/>
              <a:pathLst>
                <a:path w="90963" h="123358" extrusionOk="0">
                  <a:moveTo>
                    <a:pt x="90964" y="98317"/>
                  </a:moveTo>
                  <a:cubicBezTo>
                    <a:pt x="90964" y="98317"/>
                    <a:pt x="58007" y="131083"/>
                    <a:pt x="19050" y="121653"/>
                  </a:cubicBezTo>
                  <a:cubicBezTo>
                    <a:pt x="13525" y="117843"/>
                    <a:pt x="0" y="41358"/>
                    <a:pt x="0" y="41358"/>
                  </a:cubicBezTo>
                  <a:cubicBezTo>
                    <a:pt x="0" y="41358"/>
                    <a:pt x="0" y="-1029"/>
                    <a:pt x="32480" y="19"/>
                  </a:cubicBezTo>
                  <a:cubicBezTo>
                    <a:pt x="64961" y="1067"/>
                    <a:pt x="90964" y="98317"/>
                    <a:pt x="90964" y="9831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3" name="Google Shape;303;p12"/>
            <p:cNvGrpSpPr/>
            <p:nvPr/>
          </p:nvGrpSpPr>
          <p:grpSpPr>
            <a:xfrm flipH="1">
              <a:off x="8183210" y="2407472"/>
              <a:ext cx="780360" cy="1195999"/>
              <a:chOff x="3975528" y="3303922"/>
              <a:chExt cx="780360" cy="1195999"/>
            </a:xfrm>
          </p:grpSpPr>
          <p:sp>
            <p:nvSpPr>
              <p:cNvPr id="304" name="Google Shape;304;p12"/>
              <p:cNvSpPr/>
              <p:nvPr/>
            </p:nvSpPr>
            <p:spPr>
              <a:xfrm>
                <a:off x="4158598" y="4226660"/>
                <a:ext cx="285978" cy="165125"/>
              </a:xfrm>
              <a:custGeom>
                <a:avLst/>
                <a:gdLst/>
                <a:ahLst/>
                <a:cxnLst/>
                <a:rect l="l" t="t" r="r" b="b"/>
                <a:pathLst>
                  <a:path w="357473" h="206406" extrusionOk="0">
                    <a:moveTo>
                      <a:pt x="178689" y="206407"/>
                    </a:moveTo>
                    <a:lnTo>
                      <a:pt x="0" y="103251"/>
                    </a:lnTo>
                    <a:lnTo>
                      <a:pt x="178689" y="0"/>
                    </a:lnTo>
                    <a:lnTo>
                      <a:pt x="357473" y="103251"/>
                    </a:lnTo>
                    <a:lnTo>
                      <a:pt x="178689"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05;p12"/>
              <p:cNvSpPr/>
              <p:nvPr/>
            </p:nvSpPr>
            <p:spPr>
              <a:xfrm>
                <a:off x="4385076" y="4094459"/>
                <a:ext cx="285978" cy="165125"/>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12"/>
              <p:cNvSpPr/>
              <p:nvPr/>
            </p:nvSpPr>
            <p:spPr>
              <a:xfrm>
                <a:off x="4469909" y="3303922"/>
                <a:ext cx="285978" cy="165049"/>
              </a:xfrm>
              <a:custGeom>
                <a:avLst/>
                <a:gdLst/>
                <a:ahLst/>
                <a:cxnLst/>
                <a:rect l="l" t="t" r="r" b="b"/>
                <a:pathLst>
                  <a:path w="357473" h="206311" extrusionOk="0">
                    <a:moveTo>
                      <a:pt x="178784" y="206312"/>
                    </a:moveTo>
                    <a:lnTo>
                      <a:pt x="0" y="103156"/>
                    </a:lnTo>
                    <a:lnTo>
                      <a:pt x="178784" y="0"/>
                    </a:lnTo>
                    <a:lnTo>
                      <a:pt x="357473" y="103156"/>
                    </a:lnTo>
                    <a:lnTo>
                      <a:pt x="178784" y="20631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12"/>
              <p:cNvSpPr/>
              <p:nvPr/>
            </p:nvSpPr>
            <p:spPr>
              <a:xfrm>
                <a:off x="4469909" y="3386395"/>
                <a:ext cx="143027" cy="825855"/>
              </a:xfrm>
              <a:custGeom>
                <a:avLst/>
                <a:gdLst/>
                <a:ahLst/>
                <a:cxnLst/>
                <a:rect l="l" t="t" r="r" b="b"/>
                <a:pathLst>
                  <a:path w="178784" h="1032319" extrusionOk="0">
                    <a:moveTo>
                      <a:pt x="178784" y="1032320"/>
                    </a:moveTo>
                    <a:lnTo>
                      <a:pt x="0" y="929068"/>
                    </a:lnTo>
                    <a:lnTo>
                      <a:pt x="0" y="0"/>
                    </a:lnTo>
                    <a:lnTo>
                      <a:pt x="178784" y="103251"/>
                    </a:lnTo>
                    <a:lnTo>
                      <a:pt x="178784" y="103232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08;p12"/>
              <p:cNvSpPr/>
              <p:nvPr/>
            </p:nvSpPr>
            <p:spPr>
              <a:xfrm>
                <a:off x="4469909" y="3386395"/>
                <a:ext cx="143027" cy="825855"/>
              </a:xfrm>
              <a:custGeom>
                <a:avLst/>
                <a:gdLst/>
                <a:ahLst/>
                <a:cxnLst/>
                <a:rect l="l" t="t" r="r" b="b"/>
                <a:pathLst>
                  <a:path w="178784" h="1032319" extrusionOk="0">
                    <a:moveTo>
                      <a:pt x="178784" y="1032320"/>
                    </a:moveTo>
                    <a:lnTo>
                      <a:pt x="0" y="929068"/>
                    </a:lnTo>
                    <a:lnTo>
                      <a:pt x="0" y="0"/>
                    </a:lnTo>
                    <a:lnTo>
                      <a:pt x="178784" y="103251"/>
                    </a:lnTo>
                    <a:lnTo>
                      <a:pt x="178784" y="103232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12"/>
              <p:cNvSpPr/>
              <p:nvPr/>
            </p:nvSpPr>
            <p:spPr>
              <a:xfrm>
                <a:off x="4612847" y="3386395"/>
                <a:ext cx="142951" cy="825855"/>
              </a:xfrm>
              <a:custGeom>
                <a:avLst/>
                <a:gdLst/>
                <a:ahLst/>
                <a:cxnLst/>
                <a:rect l="l" t="t" r="r" b="b"/>
                <a:pathLst>
                  <a:path w="178689" h="1032319" extrusionOk="0">
                    <a:moveTo>
                      <a:pt x="178689" y="929068"/>
                    </a:moveTo>
                    <a:lnTo>
                      <a:pt x="0" y="1032320"/>
                    </a:lnTo>
                    <a:lnTo>
                      <a:pt x="0" y="103251"/>
                    </a:lnTo>
                    <a:lnTo>
                      <a:pt x="178689" y="0"/>
                    </a:lnTo>
                    <a:lnTo>
                      <a:pt x="178689" y="92906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10;p12"/>
              <p:cNvSpPr/>
              <p:nvPr/>
            </p:nvSpPr>
            <p:spPr>
              <a:xfrm>
                <a:off x="4255541" y="3675088"/>
                <a:ext cx="285978" cy="165201"/>
              </a:xfrm>
              <a:custGeom>
                <a:avLst/>
                <a:gdLst/>
                <a:ahLst/>
                <a:cxnLst/>
                <a:rect l="l" t="t" r="r" b="b"/>
                <a:pathLst>
                  <a:path w="357473" h="206501" extrusionOk="0">
                    <a:moveTo>
                      <a:pt x="178784" y="206502"/>
                    </a:moveTo>
                    <a:lnTo>
                      <a:pt x="0" y="103251"/>
                    </a:lnTo>
                    <a:lnTo>
                      <a:pt x="178784" y="0"/>
                    </a:lnTo>
                    <a:lnTo>
                      <a:pt x="357473" y="103251"/>
                    </a:lnTo>
                    <a:lnTo>
                      <a:pt x="178784" y="20650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12"/>
              <p:cNvSpPr/>
              <p:nvPr/>
            </p:nvSpPr>
            <p:spPr>
              <a:xfrm>
                <a:off x="4255541" y="3757637"/>
                <a:ext cx="143027" cy="57751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12"/>
              <p:cNvSpPr/>
              <p:nvPr/>
            </p:nvSpPr>
            <p:spPr>
              <a:xfrm>
                <a:off x="4255541" y="3757637"/>
                <a:ext cx="143027" cy="57751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13;p12"/>
              <p:cNvSpPr/>
              <p:nvPr/>
            </p:nvSpPr>
            <p:spPr>
              <a:xfrm>
                <a:off x="4398478" y="3757637"/>
                <a:ext cx="142950" cy="577519"/>
              </a:xfrm>
              <a:custGeom>
                <a:avLst/>
                <a:gdLst/>
                <a:ahLst/>
                <a:cxnLst/>
                <a:rect l="l" t="t" r="r" b="b"/>
                <a:pathLst>
                  <a:path w="178688" h="721899" extrusionOk="0">
                    <a:moveTo>
                      <a:pt x="178689" y="618744"/>
                    </a:moveTo>
                    <a:lnTo>
                      <a:pt x="0" y="721900"/>
                    </a:lnTo>
                    <a:lnTo>
                      <a:pt x="0" y="103251"/>
                    </a:lnTo>
                    <a:lnTo>
                      <a:pt x="178689" y="0"/>
                    </a:lnTo>
                    <a:lnTo>
                      <a:pt x="178689" y="6187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12"/>
              <p:cNvSpPr/>
              <p:nvPr/>
            </p:nvSpPr>
            <p:spPr>
              <a:xfrm>
                <a:off x="3975528" y="4334796"/>
                <a:ext cx="285978" cy="165125"/>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12"/>
              <p:cNvSpPr/>
              <p:nvPr/>
            </p:nvSpPr>
            <p:spPr>
              <a:xfrm>
                <a:off x="4027311" y="4067196"/>
                <a:ext cx="285978" cy="165125"/>
              </a:xfrm>
              <a:custGeom>
                <a:avLst/>
                <a:gdLst/>
                <a:ahLst/>
                <a:cxnLst/>
                <a:rect l="l" t="t" r="r" b="b"/>
                <a:pathLst>
                  <a:path w="357473" h="206406" extrusionOk="0">
                    <a:moveTo>
                      <a:pt x="178784" y="206407"/>
                    </a:moveTo>
                    <a:lnTo>
                      <a:pt x="0" y="103156"/>
                    </a:lnTo>
                    <a:lnTo>
                      <a:pt x="178689" y="0"/>
                    </a:lnTo>
                    <a:lnTo>
                      <a:pt x="357473" y="103156"/>
                    </a:lnTo>
                    <a:lnTo>
                      <a:pt x="178784" y="20640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16;p12"/>
              <p:cNvSpPr/>
              <p:nvPr/>
            </p:nvSpPr>
            <p:spPr>
              <a:xfrm>
                <a:off x="4027311" y="4149670"/>
                <a:ext cx="143027" cy="319278"/>
              </a:xfrm>
              <a:custGeom>
                <a:avLst/>
                <a:gdLst/>
                <a:ahLst/>
                <a:cxnLst/>
                <a:rect l="l" t="t" r="r" b="b"/>
                <a:pathLst>
                  <a:path w="178784" h="399097" extrusionOk="0">
                    <a:moveTo>
                      <a:pt x="178784" y="399098"/>
                    </a:moveTo>
                    <a:lnTo>
                      <a:pt x="0" y="295846"/>
                    </a:lnTo>
                    <a:lnTo>
                      <a:pt x="0" y="0"/>
                    </a:lnTo>
                    <a:lnTo>
                      <a:pt x="178784" y="103251"/>
                    </a:lnTo>
                    <a:lnTo>
                      <a:pt x="178784" y="39909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12"/>
              <p:cNvSpPr/>
              <p:nvPr/>
            </p:nvSpPr>
            <p:spPr>
              <a:xfrm>
                <a:off x="4027311" y="4149670"/>
                <a:ext cx="143027" cy="319278"/>
              </a:xfrm>
              <a:custGeom>
                <a:avLst/>
                <a:gdLst/>
                <a:ahLst/>
                <a:cxnLst/>
                <a:rect l="l" t="t" r="r" b="b"/>
                <a:pathLst>
                  <a:path w="178784" h="399097" extrusionOk="0">
                    <a:moveTo>
                      <a:pt x="178784" y="399098"/>
                    </a:moveTo>
                    <a:lnTo>
                      <a:pt x="0" y="295846"/>
                    </a:lnTo>
                    <a:lnTo>
                      <a:pt x="0" y="0"/>
                    </a:lnTo>
                    <a:lnTo>
                      <a:pt x="178784" y="103251"/>
                    </a:lnTo>
                    <a:lnTo>
                      <a:pt x="178784" y="399098"/>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12"/>
              <p:cNvSpPr/>
              <p:nvPr/>
            </p:nvSpPr>
            <p:spPr>
              <a:xfrm>
                <a:off x="4170249" y="4149670"/>
                <a:ext cx="142951" cy="319278"/>
              </a:xfrm>
              <a:custGeom>
                <a:avLst/>
                <a:gdLst/>
                <a:ahLst/>
                <a:cxnLst/>
                <a:rect l="l" t="t" r="r" b="b"/>
                <a:pathLst>
                  <a:path w="178689" h="399097" extrusionOk="0">
                    <a:moveTo>
                      <a:pt x="178689" y="295846"/>
                    </a:moveTo>
                    <a:lnTo>
                      <a:pt x="0" y="399098"/>
                    </a:lnTo>
                    <a:lnTo>
                      <a:pt x="0" y="103251"/>
                    </a:lnTo>
                    <a:lnTo>
                      <a:pt x="178689" y="0"/>
                    </a:lnTo>
                    <a:lnTo>
                      <a:pt x="178689" y="295846"/>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319;p12"/>
              <p:cNvSpPr/>
              <p:nvPr/>
            </p:nvSpPr>
            <p:spPr>
              <a:xfrm>
                <a:off x="4359514" y="3443605"/>
                <a:ext cx="123401" cy="242674"/>
              </a:xfrm>
              <a:custGeom>
                <a:avLst/>
                <a:gdLst/>
                <a:ahLst/>
                <a:cxnLst/>
                <a:rect l="l" t="t" r="r" b="b"/>
                <a:pathLst>
                  <a:path w="154251" h="303342" extrusionOk="0">
                    <a:moveTo>
                      <a:pt x="65595" y="234575"/>
                    </a:moveTo>
                    <a:cubicBezTo>
                      <a:pt x="79310" y="258921"/>
                      <a:pt x="95907" y="281534"/>
                      <a:pt x="115030" y="301917"/>
                    </a:cubicBezTo>
                    <a:cubicBezTo>
                      <a:pt x="120364" y="308108"/>
                      <a:pt x="161512" y="292392"/>
                      <a:pt x="153130" y="288010"/>
                    </a:cubicBezTo>
                    <a:cubicBezTo>
                      <a:pt x="144747" y="283629"/>
                      <a:pt x="117601" y="246005"/>
                      <a:pt x="104171" y="221335"/>
                    </a:cubicBezTo>
                    <a:cubicBezTo>
                      <a:pt x="92896" y="191398"/>
                      <a:pt x="83356" y="160833"/>
                      <a:pt x="75596" y="129800"/>
                    </a:cubicBezTo>
                    <a:cubicBezTo>
                      <a:pt x="67119" y="99225"/>
                      <a:pt x="59880" y="54267"/>
                      <a:pt x="53689" y="33121"/>
                    </a:cubicBezTo>
                    <a:cubicBezTo>
                      <a:pt x="50377" y="17186"/>
                      <a:pt x="38044" y="4670"/>
                      <a:pt x="22161" y="1117"/>
                    </a:cubicBezTo>
                    <a:cubicBezTo>
                      <a:pt x="7397" y="-2312"/>
                      <a:pt x="-2223" y="1689"/>
                      <a:pt x="444" y="19596"/>
                    </a:cubicBezTo>
                    <a:cubicBezTo>
                      <a:pt x="4730" y="50743"/>
                      <a:pt x="29305" y="172853"/>
                      <a:pt x="65595" y="234575"/>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320;p12"/>
              <p:cNvSpPr/>
              <p:nvPr/>
            </p:nvSpPr>
            <p:spPr>
              <a:xfrm>
                <a:off x="4386191" y="4013507"/>
                <a:ext cx="85270" cy="65855"/>
              </a:xfrm>
              <a:custGeom>
                <a:avLst/>
                <a:gdLst/>
                <a:ahLst/>
                <a:cxnLst/>
                <a:rect l="l" t="t" r="r" b="b"/>
                <a:pathLst>
                  <a:path w="106588" h="82319" extrusionOk="0">
                    <a:moveTo>
                      <a:pt x="8606" y="2"/>
                    </a:moveTo>
                    <a:cubicBezTo>
                      <a:pt x="21369" y="10385"/>
                      <a:pt x="40229" y="860"/>
                      <a:pt x="41181" y="1812"/>
                    </a:cubicBezTo>
                    <a:cubicBezTo>
                      <a:pt x="56119" y="15766"/>
                      <a:pt x="71828" y="28863"/>
                      <a:pt x="88235" y="41055"/>
                    </a:cubicBezTo>
                    <a:cubicBezTo>
                      <a:pt x="96141" y="47246"/>
                      <a:pt x="108523" y="55628"/>
                      <a:pt x="106332" y="67630"/>
                    </a:cubicBezTo>
                    <a:cubicBezTo>
                      <a:pt x="102332" y="89156"/>
                      <a:pt x="68232" y="82489"/>
                      <a:pt x="54897" y="75917"/>
                    </a:cubicBezTo>
                    <a:cubicBezTo>
                      <a:pt x="41562" y="69344"/>
                      <a:pt x="31371" y="58486"/>
                      <a:pt x="19083" y="50866"/>
                    </a:cubicBezTo>
                    <a:cubicBezTo>
                      <a:pt x="10320" y="45437"/>
                      <a:pt x="1653" y="42579"/>
                      <a:pt x="33" y="31816"/>
                    </a:cubicBezTo>
                    <a:cubicBezTo>
                      <a:pt x="-538" y="25244"/>
                      <a:pt x="6415" y="-283"/>
                      <a:pt x="860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21;p12"/>
              <p:cNvSpPr/>
              <p:nvPr/>
            </p:nvSpPr>
            <p:spPr>
              <a:xfrm>
                <a:off x="4386358" y="4035136"/>
                <a:ext cx="84898" cy="44294"/>
              </a:xfrm>
              <a:custGeom>
                <a:avLst/>
                <a:gdLst/>
                <a:ahLst/>
                <a:cxnLst/>
                <a:rect l="l" t="t" r="r" b="b"/>
                <a:pathLst>
                  <a:path w="106123" h="55368" extrusionOk="0">
                    <a:moveTo>
                      <a:pt x="301" y="0"/>
                    </a:moveTo>
                    <a:cubicBezTo>
                      <a:pt x="1920" y="10668"/>
                      <a:pt x="10492" y="13525"/>
                      <a:pt x="19351" y="19050"/>
                    </a:cubicBezTo>
                    <a:cubicBezTo>
                      <a:pt x="31828" y="26765"/>
                      <a:pt x="42782" y="38100"/>
                      <a:pt x="55831" y="44577"/>
                    </a:cubicBezTo>
                    <a:cubicBezTo>
                      <a:pt x="68881" y="51054"/>
                      <a:pt x="97646" y="56674"/>
                      <a:pt x="106123" y="41338"/>
                    </a:cubicBezTo>
                    <a:cubicBezTo>
                      <a:pt x="101551" y="62008"/>
                      <a:pt x="68023" y="55531"/>
                      <a:pt x="54879" y="48958"/>
                    </a:cubicBezTo>
                    <a:cubicBezTo>
                      <a:pt x="41734" y="42386"/>
                      <a:pt x="31352" y="31528"/>
                      <a:pt x="19065" y="23908"/>
                    </a:cubicBezTo>
                    <a:cubicBezTo>
                      <a:pt x="10302" y="18479"/>
                      <a:pt x="1634" y="15621"/>
                      <a:pt x="15" y="4858"/>
                    </a:cubicBezTo>
                    <a:cubicBezTo>
                      <a:pt x="-40" y="3229"/>
                      <a:pt x="56" y="1610"/>
                      <a:pt x="30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22;p12"/>
              <p:cNvSpPr/>
              <p:nvPr/>
            </p:nvSpPr>
            <p:spPr>
              <a:xfrm>
                <a:off x="4488338" y="3953912"/>
                <a:ext cx="85261" cy="63613"/>
              </a:xfrm>
              <a:custGeom>
                <a:avLst/>
                <a:gdLst/>
                <a:ahLst/>
                <a:cxnLst/>
                <a:rect l="l" t="t" r="r" b="b"/>
                <a:pathLst>
                  <a:path w="106576" h="79516" extrusionOk="0">
                    <a:moveTo>
                      <a:pt x="10192" y="58"/>
                    </a:moveTo>
                    <a:cubicBezTo>
                      <a:pt x="22955" y="10440"/>
                      <a:pt x="45244" y="-895"/>
                      <a:pt x="46196" y="58"/>
                    </a:cubicBezTo>
                    <a:cubicBezTo>
                      <a:pt x="59433" y="13574"/>
                      <a:pt x="73460" y="26299"/>
                      <a:pt x="88202" y="38158"/>
                    </a:cubicBezTo>
                    <a:cubicBezTo>
                      <a:pt x="96202" y="44444"/>
                      <a:pt x="108585" y="52826"/>
                      <a:pt x="106299" y="64828"/>
                    </a:cubicBezTo>
                    <a:cubicBezTo>
                      <a:pt x="102298" y="86354"/>
                      <a:pt x="68199" y="79687"/>
                      <a:pt x="54959" y="73114"/>
                    </a:cubicBezTo>
                    <a:cubicBezTo>
                      <a:pt x="41719" y="66542"/>
                      <a:pt x="31337" y="55684"/>
                      <a:pt x="19050" y="48064"/>
                    </a:cubicBezTo>
                    <a:cubicBezTo>
                      <a:pt x="10287" y="42634"/>
                      <a:pt x="1715" y="39777"/>
                      <a:pt x="0" y="29014"/>
                    </a:cubicBezTo>
                    <a:cubicBezTo>
                      <a:pt x="721" y="18622"/>
                      <a:pt x="4243" y="8611"/>
                      <a:pt x="10192" y="58"/>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12"/>
              <p:cNvSpPr/>
              <p:nvPr/>
            </p:nvSpPr>
            <p:spPr>
              <a:xfrm>
                <a:off x="4488682" y="3974367"/>
                <a:ext cx="84923" cy="44256"/>
              </a:xfrm>
              <a:custGeom>
                <a:avLst/>
                <a:gdLst/>
                <a:ahLst/>
                <a:cxnLst/>
                <a:rect l="l" t="t" r="r" b="b"/>
                <a:pathLst>
                  <a:path w="106154" h="55320" extrusionOk="0">
                    <a:moveTo>
                      <a:pt x="331" y="0"/>
                    </a:moveTo>
                    <a:cubicBezTo>
                      <a:pt x="1951" y="10573"/>
                      <a:pt x="10523" y="13525"/>
                      <a:pt x="19381" y="19050"/>
                    </a:cubicBezTo>
                    <a:cubicBezTo>
                      <a:pt x="31859" y="26765"/>
                      <a:pt x="42813" y="38100"/>
                      <a:pt x="55767" y="44482"/>
                    </a:cubicBezTo>
                    <a:cubicBezTo>
                      <a:pt x="68721" y="50863"/>
                      <a:pt x="97677" y="56578"/>
                      <a:pt x="106154" y="41243"/>
                    </a:cubicBezTo>
                    <a:cubicBezTo>
                      <a:pt x="101582" y="62008"/>
                      <a:pt x="68054" y="55435"/>
                      <a:pt x="54910" y="48958"/>
                    </a:cubicBezTo>
                    <a:cubicBezTo>
                      <a:pt x="41765" y="42481"/>
                      <a:pt x="31383" y="31528"/>
                      <a:pt x="19096" y="23908"/>
                    </a:cubicBezTo>
                    <a:cubicBezTo>
                      <a:pt x="10333" y="18478"/>
                      <a:pt x="1665" y="15621"/>
                      <a:pt x="46" y="4858"/>
                    </a:cubicBezTo>
                    <a:cubicBezTo>
                      <a:pt x="-67" y="3229"/>
                      <a:pt x="28" y="1600"/>
                      <a:pt x="33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12"/>
              <p:cNvSpPr/>
              <p:nvPr/>
            </p:nvSpPr>
            <p:spPr>
              <a:xfrm>
                <a:off x="4254514" y="3662153"/>
                <a:ext cx="298029" cy="360530"/>
              </a:xfrm>
              <a:custGeom>
                <a:avLst/>
                <a:gdLst/>
                <a:ahLst/>
                <a:cxnLst/>
                <a:rect l="l" t="t" r="r" b="b"/>
                <a:pathLst>
                  <a:path w="372536" h="450662" extrusionOk="0">
                    <a:moveTo>
                      <a:pt x="2903" y="30848"/>
                    </a:moveTo>
                    <a:cubicBezTo>
                      <a:pt x="-11194" y="119145"/>
                      <a:pt x="27954" y="152006"/>
                      <a:pt x="79103" y="170865"/>
                    </a:cubicBezTo>
                    <a:cubicBezTo>
                      <a:pt x="115679" y="184296"/>
                      <a:pt x="168162" y="205060"/>
                      <a:pt x="168162" y="205060"/>
                    </a:cubicBezTo>
                    <a:cubicBezTo>
                      <a:pt x="168162" y="205060"/>
                      <a:pt x="167400" y="224110"/>
                      <a:pt x="167019" y="267925"/>
                    </a:cubicBezTo>
                    <a:cubicBezTo>
                      <a:pt x="167019" y="306025"/>
                      <a:pt x="171686" y="445947"/>
                      <a:pt x="171686" y="445947"/>
                    </a:cubicBezTo>
                    <a:cubicBezTo>
                      <a:pt x="183944" y="452234"/>
                      <a:pt x="198481" y="452234"/>
                      <a:pt x="210739" y="445947"/>
                    </a:cubicBezTo>
                    <a:cubicBezTo>
                      <a:pt x="210739" y="445947"/>
                      <a:pt x="231313" y="338886"/>
                      <a:pt x="235694" y="290595"/>
                    </a:cubicBezTo>
                    <a:cubicBezTo>
                      <a:pt x="241600" y="225063"/>
                      <a:pt x="251601" y="182200"/>
                      <a:pt x="248267" y="168103"/>
                    </a:cubicBezTo>
                    <a:cubicBezTo>
                      <a:pt x="245314" y="155721"/>
                      <a:pt x="173782" y="120478"/>
                      <a:pt x="151017" y="101428"/>
                    </a:cubicBezTo>
                    <a:lnTo>
                      <a:pt x="301036" y="151720"/>
                    </a:lnTo>
                    <a:cubicBezTo>
                      <a:pt x="298036" y="167932"/>
                      <a:pt x="296538" y="184381"/>
                      <a:pt x="296559" y="200869"/>
                    </a:cubicBezTo>
                    <a:cubicBezTo>
                      <a:pt x="297892" y="252780"/>
                      <a:pt x="300845" y="365271"/>
                      <a:pt x="300845" y="365271"/>
                    </a:cubicBezTo>
                    <a:cubicBezTo>
                      <a:pt x="300845" y="365271"/>
                      <a:pt x="321419" y="380130"/>
                      <a:pt x="338945" y="365271"/>
                    </a:cubicBezTo>
                    <a:cubicBezTo>
                      <a:pt x="338945" y="365271"/>
                      <a:pt x="377045" y="142576"/>
                      <a:pt x="372092" y="113144"/>
                    </a:cubicBezTo>
                    <a:cubicBezTo>
                      <a:pt x="367711" y="85140"/>
                      <a:pt x="235599" y="27990"/>
                      <a:pt x="212263" y="8369"/>
                    </a:cubicBezTo>
                    <a:cubicBezTo>
                      <a:pt x="204058" y="1673"/>
                      <a:pt x="193384" y="-1204"/>
                      <a:pt x="182926" y="4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12"/>
              <p:cNvSpPr/>
              <p:nvPr/>
            </p:nvSpPr>
            <p:spPr>
              <a:xfrm>
                <a:off x="4279346" y="3421120"/>
                <a:ext cx="93728" cy="91216"/>
              </a:xfrm>
              <a:custGeom>
                <a:avLst/>
                <a:gdLst/>
                <a:ahLst/>
                <a:cxnLst/>
                <a:rect l="l" t="t" r="r" b="b"/>
                <a:pathLst>
                  <a:path w="117160" h="114020" extrusionOk="0">
                    <a:moveTo>
                      <a:pt x="24041" y="0"/>
                    </a:moveTo>
                    <a:cubicBezTo>
                      <a:pt x="24041" y="0"/>
                      <a:pt x="26232" y="42101"/>
                      <a:pt x="25279" y="45815"/>
                    </a:cubicBezTo>
                    <a:cubicBezTo>
                      <a:pt x="24327" y="49530"/>
                      <a:pt x="6229" y="61817"/>
                      <a:pt x="609" y="66294"/>
                    </a:cubicBezTo>
                    <a:cubicBezTo>
                      <a:pt x="-5010" y="70771"/>
                      <a:pt x="29661" y="104394"/>
                      <a:pt x="46425" y="112300"/>
                    </a:cubicBezTo>
                    <a:cubicBezTo>
                      <a:pt x="63189" y="120205"/>
                      <a:pt x="116148" y="99727"/>
                      <a:pt x="117100" y="74200"/>
                    </a:cubicBezTo>
                    <a:cubicBezTo>
                      <a:pt x="118053" y="48673"/>
                      <a:pt x="107575" y="26575"/>
                      <a:pt x="99860" y="25146"/>
                    </a:cubicBezTo>
                    <a:cubicBezTo>
                      <a:pt x="92145" y="23717"/>
                      <a:pt x="24041" y="0"/>
                      <a:pt x="24041"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12"/>
              <p:cNvSpPr/>
              <p:nvPr/>
            </p:nvSpPr>
            <p:spPr>
              <a:xfrm>
                <a:off x="4254597" y="3433943"/>
                <a:ext cx="151659" cy="296670"/>
              </a:xfrm>
              <a:custGeom>
                <a:avLst/>
                <a:gdLst/>
                <a:ahLst/>
                <a:cxnLst/>
                <a:rect l="l" t="t" r="r" b="b"/>
                <a:pathLst>
                  <a:path w="189574" h="370837" extrusionOk="0">
                    <a:moveTo>
                      <a:pt x="50329" y="37015"/>
                    </a:moveTo>
                    <a:cubicBezTo>
                      <a:pt x="50329" y="37015"/>
                      <a:pt x="80809" y="82450"/>
                      <a:pt x="123386" y="86736"/>
                    </a:cubicBezTo>
                    <a:cubicBezTo>
                      <a:pt x="136816" y="73496"/>
                      <a:pt x="137959" y="26442"/>
                      <a:pt x="119385" y="11393"/>
                    </a:cubicBezTo>
                    <a:cubicBezTo>
                      <a:pt x="119385" y="11393"/>
                      <a:pt x="136530" y="-2323"/>
                      <a:pt x="147960" y="344"/>
                    </a:cubicBezTo>
                    <a:cubicBezTo>
                      <a:pt x="160529" y="7926"/>
                      <a:pt x="169882" y="19861"/>
                      <a:pt x="174249" y="33872"/>
                    </a:cubicBezTo>
                    <a:cubicBezTo>
                      <a:pt x="185150" y="65076"/>
                      <a:pt x="190313" y="97985"/>
                      <a:pt x="189489" y="131027"/>
                    </a:cubicBezTo>
                    <a:cubicBezTo>
                      <a:pt x="188727" y="175604"/>
                      <a:pt x="189489" y="288380"/>
                      <a:pt x="189489" y="288380"/>
                    </a:cubicBezTo>
                    <a:cubicBezTo>
                      <a:pt x="184440" y="315326"/>
                      <a:pt x="168114" y="338824"/>
                      <a:pt x="144626" y="352960"/>
                    </a:cubicBezTo>
                    <a:cubicBezTo>
                      <a:pt x="113965" y="370266"/>
                      <a:pt x="77860" y="375239"/>
                      <a:pt x="43661" y="366866"/>
                    </a:cubicBezTo>
                    <a:cubicBezTo>
                      <a:pt x="26445" y="363208"/>
                      <a:pt x="12392" y="350816"/>
                      <a:pt x="6609" y="334195"/>
                    </a:cubicBezTo>
                    <a:cubicBezTo>
                      <a:pt x="8609" y="302858"/>
                      <a:pt x="20992" y="238945"/>
                      <a:pt x="16134" y="199226"/>
                    </a:cubicBezTo>
                    <a:cubicBezTo>
                      <a:pt x="11276" y="159507"/>
                      <a:pt x="2609" y="130551"/>
                      <a:pt x="418" y="98832"/>
                    </a:cubicBezTo>
                    <a:cubicBezTo>
                      <a:pt x="-1773" y="67114"/>
                      <a:pt x="4609" y="67686"/>
                      <a:pt x="20611" y="56351"/>
                    </a:cubicBezTo>
                    <a:cubicBezTo>
                      <a:pt x="30053" y="49217"/>
                      <a:pt x="39984" y="42759"/>
                      <a:pt x="50329" y="3701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12"/>
              <p:cNvSpPr/>
              <p:nvPr/>
            </p:nvSpPr>
            <p:spPr>
              <a:xfrm>
                <a:off x="4275867" y="3326707"/>
                <a:ext cx="101092" cy="122957"/>
              </a:xfrm>
              <a:custGeom>
                <a:avLst/>
                <a:gdLst/>
                <a:ahLst/>
                <a:cxnLst/>
                <a:rect l="l" t="t" r="r" b="b"/>
                <a:pathLst>
                  <a:path w="126365" h="153696" extrusionOk="0">
                    <a:moveTo>
                      <a:pt x="123547" y="55607"/>
                    </a:moveTo>
                    <a:lnTo>
                      <a:pt x="123547" y="55607"/>
                    </a:lnTo>
                    <a:cubicBezTo>
                      <a:pt x="118499" y="22936"/>
                      <a:pt x="94972" y="-1543"/>
                      <a:pt x="61349" y="76"/>
                    </a:cubicBezTo>
                    <a:cubicBezTo>
                      <a:pt x="25578" y="2019"/>
                      <a:pt x="-1846" y="32594"/>
                      <a:pt x="97" y="68361"/>
                    </a:cubicBezTo>
                    <a:cubicBezTo>
                      <a:pt x="99" y="68399"/>
                      <a:pt x="101" y="68427"/>
                      <a:pt x="103" y="68465"/>
                    </a:cubicBezTo>
                    <a:cubicBezTo>
                      <a:pt x="1271" y="88611"/>
                      <a:pt x="11858" y="107032"/>
                      <a:pt x="28678" y="118186"/>
                    </a:cubicBezTo>
                    <a:cubicBezTo>
                      <a:pt x="29839" y="123139"/>
                      <a:pt x="31598" y="127940"/>
                      <a:pt x="33917" y="132473"/>
                    </a:cubicBezTo>
                    <a:cubicBezTo>
                      <a:pt x="45728" y="146380"/>
                      <a:pt x="81542" y="155048"/>
                      <a:pt x="92114" y="153524"/>
                    </a:cubicBezTo>
                    <a:cubicBezTo>
                      <a:pt x="104686" y="152400"/>
                      <a:pt x="115295" y="143713"/>
                      <a:pt x="118880" y="131616"/>
                    </a:cubicBezTo>
                    <a:cubicBezTo>
                      <a:pt x="129833" y="105899"/>
                      <a:pt x="126309" y="71609"/>
                      <a:pt x="123547" y="5560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28;p12"/>
              <p:cNvSpPr/>
              <p:nvPr/>
            </p:nvSpPr>
            <p:spPr>
              <a:xfrm>
                <a:off x="4266495" y="3315741"/>
                <a:ext cx="106605" cy="105444"/>
              </a:xfrm>
              <a:custGeom>
                <a:avLst/>
                <a:gdLst/>
                <a:ahLst/>
                <a:cxnLst/>
                <a:rect l="l" t="t" r="r" b="b"/>
                <a:pathLst>
                  <a:path w="133256" h="131805" extrusionOk="0">
                    <a:moveTo>
                      <a:pt x="40114" y="131806"/>
                    </a:moveTo>
                    <a:lnTo>
                      <a:pt x="40114" y="131806"/>
                    </a:lnTo>
                    <a:lnTo>
                      <a:pt x="43162" y="103231"/>
                    </a:lnTo>
                    <a:cubicBezTo>
                      <a:pt x="43162" y="103231"/>
                      <a:pt x="19921" y="43033"/>
                      <a:pt x="74880" y="54653"/>
                    </a:cubicBezTo>
                    <a:cubicBezTo>
                      <a:pt x="111170" y="62273"/>
                      <a:pt x="120314" y="65512"/>
                      <a:pt x="131363" y="41223"/>
                    </a:cubicBezTo>
                    <a:cubicBezTo>
                      <a:pt x="142412" y="16934"/>
                      <a:pt x="103455" y="-5068"/>
                      <a:pt x="57164" y="1028"/>
                    </a:cubicBezTo>
                    <a:cubicBezTo>
                      <a:pt x="24162" y="4533"/>
                      <a:pt x="-666" y="32717"/>
                      <a:pt x="14" y="65893"/>
                    </a:cubicBezTo>
                    <a:cubicBezTo>
                      <a:pt x="1252" y="83895"/>
                      <a:pt x="6014" y="120185"/>
                      <a:pt x="40114" y="1318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 name="Google Shape;329;p12"/>
              <p:cNvSpPr/>
              <p:nvPr/>
            </p:nvSpPr>
            <p:spPr>
              <a:xfrm>
                <a:off x="4373043" y="3434522"/>
                <a:ext cx="49149" cy="71094"/>
              </a:xfrm>
              <a:custGeom>
                <a:avLst/>
                <a:gdLst/>
                <a:ahLst/>
                <a:cxnLst/>
                <a:rect l="l" t="t" r="r" b="b"/>
                <a:pathLst>
                  <a:path w="61436" h="88868" extrusionOk="0">
                    <a:moveTo>
                      <a:pt x="39243" y="88868"/>
                    </a:moveTo>
                    <a:cubicBezTo>
                      <a:pt x="47575" y="88601"/>
                      <a:pt x="55499" y="85192"/>
                      <a:pt x="61436" y="79343"/>
                    </a:cubicBezTo>
                    <a:cubicBezTo>
                      <a:pt x="60198" y="63722"/>
                      <a:pt x="40196" y="4381"/>
                      <a:pt x="0" y="0"/>
                    </a:cubicBezTo>
                    <a:cubicBezTo>
                      <a:pt x="10976" y="7630"/>
                      <a:pt x="19668" y="18098"/>
                      <a:pt x="25146" y="30290"/>
                    </a:cubicBezTo>
                    <a:cubicBezTo>
                      <a:pt x="31347" y="49425"/>
                      <a:pt x="36060" y="69009"/>
                      <a:pt x="39243" y="8886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30" name="Google Shape;330;p12"/>
              <p:cNvGrpSpPr/>
              <p:nvPr/>
            </p:nvGrpSpPr>
            <p:grpSpPr>
              <a:xfrm flipH="1">
                <a:off x="4321768" y="3621401"/>
                <a:ext cx="239005" cy="181217"/>
                <a:chOff x="6621095" y="1452181"/>
                <a:chExt cx="330894" cy="250785"/>
              </a:xfrm>
            </p:grpSpPr>
            <p:sp>
              <p:nvSpPr>
                <p:cNvPr id="331" name="Google Shape;331;p12"/>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12"/>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12"/>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12"/>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12"/>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36" name="Google Shape;336;p12"/>
              <p:cNvSpPr/>
              <p:nvPr/>
            </p:nvSpPr>
            <p:spPr>
              <a:xfrm>
                <a:off x="4228115" y="3483465"/>
                <a:ext cx="114539" cy="321870"/>
              </a:xfrm>
              <a:custGeom>
                <a:avLst/>
                <a:gdLst/>
                <a:ahLst/>
                <a:cxnLst/>
                <a:rect l="l" t="t" r="r" b="b"/>
                <a:pathLst>
                  <a:path w="143174" h="402337" extrusionOk="0">
                    <a:moveTo>
                      <a:pt x="132316" y="337406"/>
                    </a:moveTo>
                    <a:cubicBezTo>
                      <a:pt x="124650" y="332329"/>
                      <a:pt x="116664" y="327748"/>
                      <a:pt x="108408" y="323690"/>
                    </a:cubicBezTo>
                    <a:cubicBezTo>
                      <a:pt x="100708" y="321280"/>
                      <a:pt x="93712" y="317032"/>
                      <a:pt x="88025" y="311307"/>
                    </a:cubicBezTo>
                    <a:cubicBezTo>
                      <a:pt x="80500" y="303973"/>
                      <a:pt x="68308" y="276255"/>
                      <a:pt x="59450" y="249204"/>
                    </a:cubicBezTo>
                    <a:cubicBezTo>
                      <a:pt x="50616" y="218763"/>
                      <a:pt x="47136" y="187016"/>
                      <a:pt x="49163" y="155383"/>
                    </a:cubicBezTo>
                    <a:cubicBezTo>
                      <a:pt x="52877" y="117283"/>
                      <a:pt x="66498" y="64419"/>
                      <a:pt x="69927" y="42607"/>
                    </a:cubicBezTo>
                    <a:cubicBezTo>
                      <a:pt x="73356" y="20795"/>
                      <a:pt x="66403" y="12127"/>
                      <a:pt x="56211" y="4507"/>
                    </a:cubicBezTo>
                    <a:cubicBezTo>
                      <a:pt x="44305" y="-5018"/>
                      <a:pt x="27636" y="-732"/>
                      <a:pt x="19064" y="29844"/>
                    </a:cubicBezTo>
                    <a:cubicBezTo>
                      <a:pt x="7948" y="72154"/>
                      <a:pt x="1559" y="115569"/>
                      <a:pt x="14" y="159288"/>
                    </a:cubicBezTo>
                    <a:cubicBezTo>
                      <a:pt x="-297" y="191635"/>
                      <a:pt x="4690" y="223811"/>
                      <a:pt x="14777" y="254538"/>
                    </a:cubicBezTo>
                    <a:cubicBezTo>
                      <a:pt x="23864" y="280970"/>
                      <a:pt x="36113" y="306202"/>
                      <a:pt x="51258" y="329691"/>
                    </a:cubicBezTo>
                    <a:cubicBezTo>
                      <a:pt x="55449" y="336739"/>
                      <a:pt x="56783" y="342930"/>
                      <a:pt x="63164" y="357313"/>
                    </a:cubicBezTo>
                    <a:cubicBezTo>
                      <a:pt x="69329" y="371772"/>
                      <a:pt x="78905" y="384517"/>
                      <a:pt x="91073" y="394461"/>
                    </a:cubicBezTo>
                    <a:cubicBezTo>
                      <a:pt x="101836" y="402176"/>
                      <a:pt x="106884" y="403224"/>
                      <a:pt x="109361" y="401795"/>
                    </a:cubicBezTo>
                    <a:cubicBezTo>
                      <a:pt x="111837" y="400366"/>
                      <a:pt x="111837" y="396461"/>
                      <a:pt x="107360" y="392270"/>
                    </a:cubicBezTo>
                    <a:cubicBezTo>
                      <a:pt x="99783" y="386317"/>
                      <a:pt x="93331" y="379059"/>
                      <a:pt x="88310" y="370839"/>
                    </a:cubicBezTo>
                    <a:cubicBezTo>
                      <a:pt x="88310" y="370839"/>
                      <a:pt x="97835" y="380364"/>
                      <a:pt x="103836" y="385412"/>
                    </a:cubicBezTo>
                    <a:cubicBezTo>
                      <a:pt x="109247" y="389955"/>
                      <a:pt x="115237" y="393775"/>
                      <a:pt x="121648" y="396747"/>
                    </a:cubicBezTo>
                    <a:cubicBezTo>
                      <a:pt x="127934" y="399509"/>
                      <a:pt x="136602" y="394175"/>
                      <a:pt x="132125" y="389984"/>
                    </a:cubicBezTo>
                    <a:cubicBezTo>
                      <a:pt x="127649" y="385793"/>
                      <a:pt x="123172" y="383697"/>
                      <a:pt x="114314" y="375982"/>
                    </a:cubicBezTo>
                    <a:cubicBezTo>
                      <a:pt x="109302" y="372067"/>
                      <a:pt x="104818" y="367524"/>
                      <a:pt x="100979" y="362457"/>
                    </a:cubicBezTo>
                    <a:cubicBezTo>
                      <a:pt x="107247" y="367238"/>
                      <a:pt x="113870" y="371534"/>
                      <a:pt x="120791" y="375315"/>
                    </a:cubicBezTo>
                    <a:cubicBezTo>
                      <a:pt x="126215" y="378592"/>
                      <a:pt x="132455" y="380278"/>
                      <a:pt x="138793" y="380173"/>
                    </a:cubicBezTo>
                    <a:cubicBezTo>
                      <a:pt x="142127" y="380173"/>
                      <a:pt x="146127" y="375411"/>
                      <a:pt x="139936" y="370648"/>
                    </a:cubicBezTo>
                    <a:cubicBezTo>
                      <a:pt x="131572" y="366295"/>
                      <a:pt x="123741" y="360990"/>
                      <a:pt x="116600" y="354837"/>
                    </a:cubicBezTo>
                    <a:cubicBezTo>
                      <a:pt x="109742" y="347979"/>
                      <a:pt x="105932" y="342264"/>
                      <a:pt x="107837" y="342168"/>
                    </a:cubicBezTo>
                    <a:cubicBezTo>
                      <a:pt x="109742" y="342073"/>
                      <a:pt x="113456" y="346264"/>
                      <a:pt x="121457" y="348836"/>
                    </a:cubicBezTo>
                    <a:cubicBezTo>
                      <a:pt x="129458" y="351408"/>
                      <a:pt x="138031" y="348836"/>
                      <a:pt x="139079" y="344645"/>
                    </a:cubicBezTo>
                    <a:cubicBezTo>
                      <a:pt x="140126" y="340454"/>
                      <a:pt x="139841" y="341121"/>
                      <a:pt x="132316" y="337406"/>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12"/>
              <p:cNvSpPr/>
              <p:nvPr/>
            </p:nvSpPr>
            <p:spPr>
              <a:xfrm>
                <a:off x="4223328" y="3479828"/>
                <a:ext cx="66218" cy="90245"/>
              </a:xfrm>
              <a:custGeom>
                <a:avLst/>
                <a:gdLst/>
                <a:ahLst/>
                <a:cxnLst/>
                <a:rect l="l" t="t" r="r" b="b"/>
                <a:pathLst>
                  <a:path w="82772" h="112806" extrusionOk="0">
                    <a:moveTo>
                      <a:pt x="0" y="90018"/>
                    </a:moveTo>
                    <a:cubicBezTo>
                      <a:pt x="0" y="90018"/>
                      <a:pt x="30004" y="119831"/>
                      <a:pt x="65532" y="111258"/>
                    </a:cubicBezTo>
                    <a:cubicBezTo>
                      <a:pt x="70580" y="107829"/>
                      <a:pt x="82772" y="38106"/>
                      <a:pt x="82772" y="38106"/>
                    </a:cubicBezTo>
                    <a:cubicBezTo>
                      <a:pt x="82772" y="38106"/>
                      <a:pt x="82772" y="-565"/>
                      <a:pt x="53149" y="6"/>
                    </a:cubicBezTo>
                    <a:cubicBezTo>
                      <a:pt x="23527" y="578"/>
                      <a:pt x="0" y="90018"/>
                      <a:pt x="0" y="9001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38" name="Google Shape;338;p12"/>
          <p:cNvSpPr txBox="1">
            <a:spLocks noGrp="1"/>
          </p:cNvSpPr>
          <p:nvPr>
            <p:ph type="ctrTitle"/>
          </p:nvPr>
        </p:nvSpPr>
        <p:spPr>
          <a:xfrm>
            <a:off x="827100" y="1863600"/>
            <a:ext cx="4962600" cy="1416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UGRJ Author Workshop</a:t>
            </a:r>
            <a:endParaRPr/>
          </a:p>
        </p:txBody>
      </p:sp>
      <p:pic>
        <p:nvPicPr>
          <p:cNvPr id="5" name="Picture 4" descr="Text, logo&#10;&#10;Description automatically generated">
            <a:extLst>
              <a:ext uri="{FF2B5EF4-FFF2-40B4-BE49-F238E27FC236}">
                <a16:creationId xmlns:a16="http://schemas.microsoft.com/office/drawing/2014/main" id="{E036763F-1C26-4FB9-AF01-DA2DB4679EED}"/>
              </a:ext>
            </a:extLst>
          </p:cNvPr>
          <p:cNvPicPr>
            <a:picLocks noChangeAspect="1"/>
          </p:cNvPicPr>
          <p:nvPr/>
        </p:nvPicPr>
        <p:blipFill>
          <a:blip r:embed="rId3"/>
          <a:stretch>
            <a:fillRect/>
          </a:stretch>
        </p:blipFill>
        <p:spPr>
          <a:xfrm>
            <a:off x="7338565" y="4558100"/>
            <a:ext cx="1640772" cy="5821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1"/>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Point System</a:t>
            </a:r>
            <a:endParaRPr/>
          </a:p>
        </p:txBody>
      </p:sp>
      <p:sp>
        <p:nvSpPr>
          <p:cNvPr id="585" name="Google Shape;585;p21"/>
          <p:cNvSpPr txBox="1">
            <a:spLocks noGrp="1"/>
          </p:cNvSpPr>
          <p:nvPr>
            <p:ph type="body" idx="1"/>
          </p:nvPr>
        </p:nvSpPr>
        <p:spPr>
          <a:xfrm>
            <a:off x="457200" y="1995750"/>
            <a:ext cx="2563500" cy="13476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5</a:t>
            </a:r>
            <a:endParaRPr b="1">
              <a:latin typeface="Barlow"/>
              <a:ea typeface="Barlow"/>
              <a:cs typeface="Barlow"/>
              <a:sym typeface="Barlow"/>
            </a:endParaRPr>
          </a:p>
          <a:p>
            <a:pPr marL="0" lvl="0" indent="0" algn="l" rtl="0">
              <a:spcBef>
                <a:spcPts val="600"/>
              </a:spcBef>
              <a:spcAft>
                <a:spcPts val="0"/>
              </a:spcAft>
              <a:buNone/>
            </a:pPr>
            <a:r>
              <a:rPr lang="en" sz="1200"/>
              <a:t>Highly developed; compelling and well written; thorough; consistently formatted</a:t>
            </a:r>
            <a:endParaRPr sz="1200"/>
          </a:p>
        </p:txBody>
      </p:sp>
      <p:sp>
        <p:nvSpPr>
          <p:cNvPr id="586" name="Google Shape;586;p21"/>
          <p:cNvSpPr txBox="1">
            <a:spLocks noGrp="1"/>
          </p:cNvSpPr>
          <p:nvPr>
            <p:ph type="body" idx="2"/>
          </p:nvPr>
        </p:nvSpPr>
        <p:spPr>
          <a:xfrm>
            <a:off x="3290250" y="1995750"/>
            <a:ext cx="2563500" cy="13476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4</a:t>
            </a:r>
            <a:endParaRPr b="1">
              <a:latin typeface="Barlow"/>
              <a:ea typeface="Barlow"/>
              <a:cs typeface="Barlow"/>
              <a:sym typeface="Barlow"/>
            </a:endParaRPr>
          </a:p>
          <a:p>
            <a:pPr marL="0" lvl="0" indent="0" algn="l" rtl="0">
              <a:spcBef>
                <a:spcPts val="600"/>
              </a:spcBef>
              <a:spcAft>
                <a:spcPts val="0"/>
              </a:spcAft>
              <a:buNone/>
            </a:pPr>
            <a:r>
              <a:rPr lang="en" sz="1200"/>
              <a:t>Needs only minor revisions; sufficiently written and developed; rarely vague or confusing; very few inconsistencies</a:t>
            </a:r>
            <a:endParaRPr sz="1200"/>
          </a:p>
        </p:txBody>
      </p:sp>
      <p:sp>
        <p:nvSpPr>
          <p:cNvPr id="587" name="Google Shape;587;p21"/>
          <p:cNvSpPr txBox="1">
            <a:spLocks noGrp="1"/>
          </p:cNvSpPr>
          <p:nvPr>
            <p:ph type="body" idx="3"/>
          </p:nvPr>
        </p:nvSpPr>
        <p:spPr>
          <a:xfrm>
            <a:off x="6123300" y="1995750"/>
            <a:ext cx="2563500" cy="13476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3</a:t>
            </a:r>
            <a:endParaRPr b="1">
              <a:latin typeface="Barlow"/>
              <a:ea typeface="Barlow"/>
              <a:cs typeface="Barlow"/>
              <a:sym typeface="Barlow"/>
            </a:endParaRPr>
          </a:p>
          <a:p>
            <a:pPr marL="0" lvl="0" indent="0" algn="l" rtl="0">
              <a:spcBef>
                <a:spcPts val="600"/>
              </a:spcBef>
              <a:spcAft>
                <a:spcPts val="0"/>
              </a:spcAft>
              <a:buNone/>
            </a:pPr>
            <a:r>
              <a:rPr lang="en" sz="1200"/>
              <a:t>Needs moderate revisions and/or further development, but still mostly clear to reader; occasionally vague, confusing, or inconsistent</a:t>
            </a:r>
            <a:endParaRPr sz="1200"/>
          </a:p>
          <a:p>
            <a:pPr marL="0" lvl="0" indent="0" algn="l" rtl="0">
              <a:spcBef>
                <a:spcPts val="600"/>
              </a:spcBef>
              <a:spcAft>
                <a:spcPts val="0"/>
              </a:spcAft>
              <a:buNone/>
            </a:pPr>
            <a:endParaRPr sz="1200"/>
          </a:p>
        </p:txBody>
      </p:sp>
      <p:sp>
        <p:nvSpPr>
          <p:cNvPr id="588" name="Google Shape;588;p21"/>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10</a:t>
            </a:fld>
            <a:endParaRPr/>
          </a:p>
        </p:txBody>
      </p:sp>
      <p:sp>
        <p:nvSpPr>
          <p:cNvPr id="589" name="Google Shape;589;p21"/>
          <p:cNvSpPr txBox="1">
            <a:spLocks noGrp="1"/>
          </p:cNvSpPr>
          <p:nvPr>
            <p:ph type="body" idx="1"/>
          </p:nvPr>
        </p:nvSpPr>
        <p:spPr>
          <a:xfrm>
            <a:off x="457200" y="3367350"/>
            <a:ext cx="2563500" cy="13476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2</a:t>
            </a:r>
            <a:endParaRPr b="1">
              <a:latin typeface="Barlow"/>
              <a:ea typeface="Barlow"/>
              <a:cs typeface="Barlow"/>
              <a:sym typeface="Barlow"/>
            </a:endParaRPr>
          </a:p>
          <a:p>
            <a:pPr marL="0" lvl="0" indent="0" algn="l" rtl="0">
              <a:spcBef>
                <a:spcPts val="600"/>
              </a:spcBef>
              <a:spcAft>
                <a:spcPts val="0"/>
              </a:spcAft>
              <a:buNone/>
            </a:pPr>
            <a:r>
              <a:rPr lang="en" sz="1200"/>
              <a:t>Needs some major revisions and/or to be much more developed; raises major questions for reader; often confusing, misleading, or inconsistent</a:t>
            </a:r>
            <a:endParaRPr sz="1200"/>
          </a:p>
        </p:txBody>
      </p:sp>
      <p:sp>
        <p:nvSpPr>
          <p:cNvPr id="590" name="Google Shape;590;p21"/>
          <p:cNvSpPr txBox="1">
            <a:spLocks noGrp="1"/>
          </p:cNvSpPr>
          <p:nvPr>
            <p:ph type="body" idx="2"/>
          </p:nvPr>
        </p:nvSpPr>
        <p:spPr>
          <a:xfrm>
            <a:off x="3290250" y="3367350"/>
            <a:ext cx="2563500" cy="13476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1</a:t>
            </a:r>
            <a:endParaRPr b="1">
              <a:latin typeface="Barlow"/>
              <a:ea typeface="Barlow"/>
              <a:cs typeface="Barlow"/>
              <a:sym typeface="Barlow"/>
            </a:endParaRPr>
          </a:p>
          <a:p>
            <a:pPr marL="0" lvl="0" indent="0" algn="l" rtl="0">
              <a:spcBef>
                <a:spcPts val="600"/>
              </a:spcBef>
              <a:spcAft>
                <a:spcPts val="0"/>
              </a:spcAft>
              <a:buNone/>
            </a:pPr>
            <a:r>
              <a:rPr lang="en" sz="1200"/>
              <a:t>Under-developed; needs sweeping revisions or possible re-write; leaves reader with more questions than answers; confusing, misleading, or inconsistent throughout</a:t>
            </a:r>
            <a:endParaRPr sz="1200"/>
          </a:p>
        </p:txBody>
      </p:sp>
      <p:sp>
        <p:nvSpPr>
          <p:cNvPr id="591" name="Google Shape;591;p21"/>
          <p:cNvSpPr txBox="1">
            <a:spLocks noGrp="1"/>
          </p:cNvSpPr>
          <p:nvPr>
            <p:ph type="body" idx="3"/>
          </p:nvPr>
        </p:nvSpPr>
        <p:spPr>
          <a:xfrm>
            <a:off x="6123300" y="3367350"/>
            <a:ext cx="2563500" cy="13476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0</a:t>
            </a:r>
            <a:endParaRPr b="1">
              <a:latin typeface="Barlow"/>
              <a:ea typeface="Barlow"/>
              <a:cs typeface="Barlow"/>
              <a:sym typeface="Barlow"/>
            </a:endParaRPr>
          </a:p>
          <a:p>
            <a:pPr marL="0" lvl="0" indent="0" algn="l" rtl="0">
              <a:spcBef>
                <a:spcPts val="600"/>
              </a:spcBef>
              <a:spcAft>
                <a:spcPts val="0"/>
              </a:spcAft>
              <a:buNone/>
            </a:pPr>
            <a:r>
              <a:rPr lang="en" sz="1200"/>
              <a:t>Item in question is completely lacking from submission</a:t>
            </a:r>
            <a:endParaRPr sz="1200"/>
          </a:p>
          <a:p>
            <a:pPr marL="0" lvl="0" indent="0" algn="l" rtl="0">
              <a:spcBef>
                <a:spcPts val="600"/>
              </a:spcBef>
              <a:spcAft>
                <a:spcPts val="0"/>
              </a:spcAft>
              <a:buNone/>
            </a:pP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22"/>
          <p:cNvSpPr txBox="1">
            <a:spLocks noGrp="1"/>
          </p:cNvSpPr>
          <p:nvPr>
            <p:ph type="title"/>
          </p:nvPr>
        </p:nvSpPr>
        <p:spPr>
          <a:xfrm>
            <a:off x="152400" y="224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Section Questions</a:t>
            </a:r>
            <a:endParaRPr/>
          </a:p>
        </p:txBody>
      </p:sp>
      <p:sp>
        <p:nvSpPr>
          <p:cNvPr id="597" name="Google Shape;597;p22"/>
          <p:cNvSpPr txBox="1">
            <a:spLocks noGrp="1"/>
          </p:cNvSpPr>
          <p:nvPr>
            <p:ph type="body" idx="1"/>
          </p:nvPr>
        </p:nvSpPr>
        <p:spPr>
          <a:xfrm>
            <a:off x="457200" y="752875"/>
            <a:ext cx="3550500" cy="18318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Abstract</a:t>
            </a:r>
            <a:endParaRPr b="1">
              <a:latin typeface="Barlow"/>
              <a:ea typeface="Barlow"/>
              <a:cs typeface="Barlow"/>
              <a:sym typeface="Barlow"/>
            </a:endParaRPr>
          </a:p>
          <a:p>
            <a:pPr marL="0" lvl="0" indent="0" algn="l" rtl="0">
              <a:spcBef>
                <a:spcPts val="600"/>
              </a:spcBef>
              <a:spcAft>
                <a:spcPts val="0"/>
              </a:spcAft>
              <a:buNone/>
            </a:pPr>
            <a:r>
              <a:rPr lang="en" sz="1200"/>
              <a:t>Is the research question clearly articulated?</a:t>
            </a:r>
            <a:endParaRPr sz="1200"/>
          </a:p>
          <a:p>
            <a:pPr marL="0" lvl="0" indent="0" algn="l" rtl="0">
              <a:spcBef>
                <a:spcPts val="600"/>
              </a:spcBef>
              <a:spcAft>
                <a:spcPts val="0"/>
              </a:spcAft>
              <a:buNone/>
            </a:pPr>
            <a:r>
              <a:rPr lang="en" sz="1200"/>
              <a:t>Is the research approach/method clearly defined?</a:t>
            </a:r>
            <a:endParaRPr sz="1200"/>
          </a:p>
          <a:p>
            <a:pPr marL="0" lvl="0" indent="0" algn="l" rtl="0">
              <a:spcBef>
                <a:spcPts val="600"/>
              </a:spcBef>
              <a:spcAft>
                <a:spcPts val="0"/>
              </a:spcAft>
              <a:buNone/>
            </a:pPr>
            <a:r>
              <a:rPr lang="en" sz="1200"/>
              <a:t>Does the author make clear the results of the research?</a:t>
            </a:r>
            <a:endParaRPr sz="1200"/>
          </a:p>
        </p:txBody>
      </p:sp>
      <p:sp>
        <p:nvSpPr>
          <p:cNvPr id="598" name="Google Shape;598;p22"/>
          <p:cNvSpPr txBox="1">
            <a:spLocks noGrp="1"/>
          </p:cNvSpPr>
          <p:nvPr>
            <p:ph type="body" idx="3"/>
          </p:nvPr>
        </p:nvSpPr>
        <p:spPr>
          <a:xfrm>
            <a:off x="4148425" y="752875"/>
            <a:ext cx="4622400" cy="41904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Article Body</a:t>
            </a:r>
            <a:endParaRPr b="1">
              <a:latin typeface="Barlow"/>
              <a:ea typeface="Barlow"/>
              <a:cs typeface="Barlow"/>
              <a:sym typeface="Barlow"/>
            </a:endParaRPr>
          </a:p>
          <a:p>
            <a:pPr marL="0" lvl="0" indent="0" algn="l" rtl="0">
              <a:spcBef>
                <a:spcPts val="600"/>
              </a:spcBef>
              <a:spcAft>
                <a:spcPts val="0"/>
              </a:spcAft>
              <a:buNone/>
            </a:pPr>
            <a:r>
              <a:rPr lang="en" sz="1200"/>
              <a:t>Does the author clearly state the research question and explain its significance?</a:t>
            </a:r>
            <a:endParaRPr sz="1200"/>
          </a:p>
          <a:p>
            <a:pPr marL="0" lvl="0" indent="0" algn="l" rtl="0">
              <a:spcBef>
                <a:spcPts val="600"/>
              </a:spcBef>
              <a:spcAft>
                <a:spcPts val="0"/>
              </a:spcAft>
              <a:buNone/>
            </a:pPr>
            <a:r>
              <a:rPr lang="en" sz="1200"/>
              <a:t>Does the author provide sufficient background info; enough to establish his/her position for the reader? </a:t>
            </a:r>
            <a:endParaRPr sz="1200"/>
          </a:p>
          <a:p>
            <a:pPr marL="0" lvl="0" indent="0" algn="l" rtl="0">
              <a:spcBef>
                <a:spcPts val="600"/>
              </a:spcBef>
              <a:spcAft>
                <a:spcPts val="0"/>
              </a:spcAft>
              <a:buNone/>
            </a:pPr>
            <a:r>
              <a:rPr lang="en" sz="1200"/>
              <a:t>Does the author make clear why the research is needed and/or its potential to its field?</a:t>
            </a:r>
            <a:endParaRPr sz="1200"/>
          </a:p>
          <a:p>
            <a:pPr marL="0" lvl="0" indent="0" algn="l" rtl="0">
              <a:spcBef>
                <a:spcPts val="600"/>
              </a:spcBef>
              <a:spcAft>
                <a:spcPts val="0"/>
              </a:spcAft>
              <a:buNone/>
            </a:pPr>
            <a:r>
              <a:rPr lang="en" sz="1200"/>
              <a:t>Does the author thoroughly explain the material(s) and method(s) to answer the research questions?</a:t>
            </a:r>
            <a:endParaRPr sz="1200"/>
          </a:p>
          <a:p>
            <a:pPr marL="0" lvl="0" indent="0" algn="l" rtl="0">
              <a:spcBef>
                <a:spcPts val="600"/>
              </a:spcBef>
              <a:spcAft>
                <a:spcPts val="0"/>
              </a:spcAft>
              <a:buNone/>
            </a:pPr>
            <a:r>
              <a:rPr lang="en" sz="1200"/>
              <a:t>Does the author explain the methodology?</a:t>
            </a:r>
            <a:endParaRPr sz="1200"/>
          </a:p>
          <a:p>
            <a:pPr marL="0" lvl="0" indent="0" algn="l" rtl="0">
              <a:spcBef>
                <a:spcPts val="600"/>
              </a:spcBef>
              <a:spcAft>
                <a:spcPts val="0"/>
              </a:spcAft>
              <a:buNone/>
            </a:pPr>
            <a:r>
              <a:rPr lang="en" sz="1200"/>
              <a:t>Are the research results explicitly stated and thorough?</a:t>
            </a:r>
            <a:endParaRPr sz="1200"/>
          </a:p>
          <a:p>
            <a:pPr marL="0" lvl="0" indent="0" algn="l" rtl="0">
              <a:spcBef>
                <a:spcPts val="600"/>
              </a:spcBef>
              <a:spcAft>
                <a:spcPts val="0"/>
              </a:spcAft>
              <a:buNone/>
            </a:pPr>
            <a:r>
              <a:rPr lang="en" sz="1200"/>
              <a:t>Does the author make clear how these results relate to the original research questions?</a:t>
            </a:r>
            <a:endParaRPr sz="1200"/>
          </a:p>
          <a:p>
            <a:pPr marL="0" lvl="0" indent="0" algn="l" rtl="0">
              <a:spcBef>
                <a:spcPts val="600"/>
              </a:spcBef>
              <a:spcAft>
                <a:spcPts val="0"/>
              </a:spcAft>
              <a:buNone/>
            </a:pPr>
            <a:r>
              <a:rPr lang="en" sz="1200"/>
              <a:t>Does the author convey the implication and impact of these findings?</a:t>
            </a:r>
            <a:endParaRPr sz="1200"/>
          </a:p>
          <a:p>
            <a:pPr marL="0" lvl="0" indent="0" algn="l" rtl="0">
              <a:spcBef>
                <a:spcPts val="600"/>
              </a:spcBef>
              <a:spcAft>
                <a:spcPts val="0"/>
              </a:spcAft>
              <a:buNone/>
            </a:pPr>
            <a:r>
              <a:rPr lang="en" sz="1200"/>
              <a:t>Does the author relate to other work and/or suggest possible directions for further study?</a:t>
            </a:r>
            <a:endParaRPr sz="1200"/>
          </a:p>
          <a:p>
            <a:pPr marL="0" lvl="0" indent="0" algn="l" rtl="0">
              <a:spcBef>
                <a:spcPts val="600"/>
              </a:spcBef>
              <a:spcAft>
                <a:spcPts val="0"/>
              </a:spcAft>
              <a:buNone/>
            </a:pPr>
            <a:endParaRPr b="1"/>
          </a:p>
        </p:txBody>
      </p:sp>
      <p:sp>
        <p:nvSpPr>
          <p:cNvPr id="599" name="Google Shape;599;p22"/>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11</a:t>
            </a:fld>
            <a:endParaRPr/>
          </a:p>
        </p:txBody>
      </p:sp>
      <p:sp>
        <p:nvSpPr>
          <p:cNvPr id="600" name="Google Shape;600;p22"/>
          <p:cNvSpPr txBox="1">
            <a:spLocks noGrp="1"/>
          </p:cNvSpPr>
          <p:nvPr>
            <p:ph type="body" idx="1"/>
          </p:nvPr>
        </p:nvSpPr>
        <p:spPr>
          <a:xfrm>
            <a:off x="457200" y="2109975"/>
            <a:ext cx="3550500" cy="1360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References and Citations</a:t>
            </a:r>
            <a:endParaRPr b="1">
              <a:latin typeface="Barlow"/>
              <a:ea typeface="Barlow"/>
              <a:cs typeface="Barlow"/>
              <a:sym typeface="Barlow"/>
            </a:endParaRPr>
          </a:p>
          <a:p>
            <a:pPr marL="0" lvl="0" indent="0" algn="l" rtl="0">
              <a:spcBef>
                <a:spcPts val="600"/>
              </a:spcBef>
              <a:spcAft>
                <a:spcPts val="0"/>
              </a:spcAft>
              <a:buNone/>
            </a:pPr>
            <a:r>
              <a:rPr lang="en" sz="1200"/>
              <a:t>Has the author compiled a relevant and sufficient list of references?</a:t>
            </a:r>
            <a:endParaRPr sz="1200"/>
          </a:p>
          <a:p>
            <a:pPr marL="0" lvl="0" indent="0" algn="l" rtl="0">
              <a:spcBef>
                <a:spcPts val="600"/>
              </a:spcBef>
              <a:spcAft>
                <a:spcPts val="0"/>
              </a:spcAft>
              <a:buNone/>
            </a:pPr>
            <a:r>
              <a:rPr lang="en" sz="1200"/>
              <a:t>Are the references and citations formatted correctly to the discipline.</a:t>
            </a:r>
            <a:endParaRPr sz="1200"/>
          </a:p>
        </p:txBody>
      </p:sp>
      <p:sp>
        <p:nvSpPr>
          <p:cNvPr id="601" name="Google Shape;601;p22"/>
          <p:cNvSpPr txBox="1">
            <a:spLocks noGrp="1"/>
          </p:cNvSpPr>
          <p:nvPr>
            <p:ph type="body" idx="1"/>
          </p:nvPr>
        </p:nvSpPr>
        <p:spPr>
          <a:xfrm>
            <a:off x="454250" y="3402000"/>
            <a:ext cx="3550500" cy="1360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latin typeface="Barlow"/>
                <a:ea typeface="Barlow"/>
                <a:cs typeface="Barlow"/>
                <a:sym typeface="Barlow"/>
              </a:rPr>
              <a:t>Overall</a:t>
            </a:r>
            <a:endParaRPr b="1">
              <a:latin typeface="Barlow"/>
              <a:ea typeface="Barlow"/>
              <a:cs typeface="Barlow"/>
              <a:sym typeface="Barlow"/>
            </a:endParaRPr>
          </a:p>
          <a:p>
            <a:pPr marL="0" lvl="0" indent="0" algn="l" rtl="0">
              <a:spcBef>
                <a:spcPts val="600"/>
              </a:spcBef>
              <a:spcAft>
                <a:spcPts val="0"/>
              </a:spcAft>
              <a:buNone/>
            </a:pPr>
            <a:r>
              <a:rPr lang="en" sz="1200"/>
              <a:t>Rate the author’s use of: spelling and grammar, clarity of the argument developed, the author’s use of in-text citations.</a:t>
            </a:r>
            <a:endParaRPr sz="1200"/>
          </a:p>
          <a:p>
            <a:pPr marL="0" lvl="0" indent="0" algn="l" rtl="0">
              <a:spcBef>
                <a:spcPts val="600"/>
              </a:spcBef>
              <a:spcAft>
                <a:spcPts val="0"/>
              </a:spcAft>
              <a:buNone/>
            </a:pPr>
            <a:r>
              <a:rPr lang="en" sz="1200"/>
              <a:t>Does the author convince you that his/her questions and results are significant/was the argument successful?</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23"/>
          <p:cNvSpPr txBox="1">
            <a:spLocks noGrp="1"/>
          </p:cNvSpPr>
          <p:nvPr>
            <p:ph type="title"/>
          </p:nvPr>
        </p:nvSpPr>
        <p:spPr>
          <a:xfrm>
            <a:off x="457200" y="3008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Review Recommendation</a:t>
            </a:r>
            <a:endParaRPr/>
          </a:p>
        </p:txBody>
      </p:sp>
      <p:graphicFrame>
        <p:nvGraphicFramePr>
          <p:cNvPr id="607" name="Google Shape;607;p23"/>
          <p:cNvGraphicFramePr/>
          <p:nvPr/>
        </p:nvGraphicFramePr>
        <p:xfrm>
          <a:off x="457200" y="1624031"/>
          <a:ext cx="3000000" cy="3000000"/>
        </p:xfrm>
        <a:graphic>
          <a:graphicData uri="http://schemas.openxmlformats.org/drawingml/2006/table">
            <a:tbl>
              <a:tblPr>
                <a:noFill/>
                <a:tableStyleId>{9C4325AB-0F54-4577-B46D-0DEE7C7EE89D}</a:tableStyleId>
              </a:tblPr>
              <a:tblGrid>
                <a:gridCol w="3983475">
                  <a:extLst>
                    <a:ext uri="{9D8B030D-6E8A-4147-A177-3AD203B41FA5}">
                      <a16:colId xmlns:a16="http://schemas.microsoft.com/office/drawing/2014/main" val="20000"/>
                    </a:ext>
                  </a:extLst>
                </a:gridCol>
                <a:gridCol w="3983475">
                  <a:extLst>
                    <a:ext uri="{9D8B030D-6E8A-4147-A177-3AD203B41FA5}">
                      <a16:colId xmlns:a16="http://schemas.microsoft.com/office/drawing/2014/main" val="20001"/>
                    </a:ext>
                  </a:extLst>
                </a:gridCol>
              </a:tblGrid>
              <a:tr h="1621500">
                <a:tc>
                  <a:txBody>
                    <a:bodyPr/>
                    <a:lstStyle/>
                    <a:p>
                      <a:pPr marL="0" lvl="0" indent="0" algn="l" rtl="0">
                        <a:spcBef>
                          <a:spcPts val="0"/>
                        </a:spcBef>
                        <a:spcAft>
                          <a:spcPts val="0"/>
                        </a:spcAft>
                        <a:buNone/>
                      </a:pPr>
                      <a:r>
                        <a:rPr lang="en" b="1">
                          <a:solidFill>
                            <a:schemeClr val="accent1"/>
                          </a:solidFill>
                          <a:latin typeface="Barlow"/>
                          <a:ea typeface="Barlow"/>
                          <a:cs typeface="Barlow"/>
                          <a:sym typeface="Barlow"/>
                        </a:rPr>
                        <a:t>Accept</a:t>
                      </a:r>
                      <a:endParaRPr b="1">
                        <a:solidFill>
                          <a:schemeClr val="accent1"/>
                        </a:solidFill>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Everything is perfect (even grammar and spelling)</a:t>
                      </a:r>
                      <a:endParaRPr>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b="1">
                          <a:solidFill>
                            <a:schemeClr val="accent1"/>
                          </a:solidFill>
                          <a:latin typeface="Barlow"/>
                          <a:ea typeface="Barlow"/>
                          <a:cs typeface="Barlow"/>
                          <a:sym typeface="Barlow"/>
                        </a:rPr>
                        <a:t>Accept pending minor revisions</a:t>
                      </a:r>
                      <a:endParaRPr b="1">
                        <a:solidFill>
                          <a:schemeClr val="accent1"/>
                        </a:solidFill>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Some sections need little improvement, and there are some small grammar mistakes that need to be fixed</a:t>
                      </a:r>
                      <a:endParaRPr>
                        <a:latin typeface="Barlow"/>
                        <a:ea typeface="Barlow"/>
                        <a:cs typeface="Barlow"/>
                        <a:sym typeface="Barlow"/>
                      </a:endParaRPr>
                    </a:p>
                    <a:p>
                      <a:pPr marL="0" lvl="0" indent="0" algn="ctr" rtl="0">
                        <a:spcBef>
                          <a:spcPts val="0"/>
                        </a:spcBef>
                        <a:spcAft>
                          <a:spcPts val="0"/>
                        </a:spcAft>
                        <a:buNone/>
                      </a:pPr>
                      <a:endParaRPr sz="1100" b="1">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0"/>
                  </a:ext>
                </a:extLst>
              </a:tr>
              <a:tr h="1621500">
                <a:tc>
                  <a:txBody>
                    <a:bodyPr/>
                    <a:lstStyle/>
                    <a:p>
                      <a:pPr marL="0" lvl="0" indent="0" algn="l" rtl="0">
                        <a:spcBef>
                          <a:spcPts val="0"/>
                        </a:spcBef>
                        <a:spcAft>
                          <a:spcPts val="0"/>
                        </a:spcAft>
                        <a:buNone/>
                      </a:pPr>
                      <a:r>
                        <a:rPr lang="en" b="1">
                          <a:solidFill>
                            <a:schemeClr val="accent1"/>
                          </a:solidFill>
                          <a:latin typeface="Barlow"/>
                          <a:ea typeface="Barlow"/>
                          <a:cs typeface="Barlow"/>
                          <a:sym typeface="Barlow"/>
                        </a:rPr>
                        <a:t>Revise and resubmit (major revisions required)</a:t>
                      </a:r>
                      <a:endParaRPr b="1">
                        <a:solidFill>
                          <a:schemeClr val="accent1"/>
                        </a:solidFill>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Several sections need to be rewritten, and grammar or spelling needs significant improvement</a:t>
                      </a: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 b="1">
                          <a:solidFill>
                            <a:schemeClr val="accent1"/>
                          </a:solidFill>
                          <a:latin typeface="Barlow"/>
                          <a:ea typeface="Barlow"/>
                          <a:cs typeface="Barlow"/>
                          <a:sym typeface="Barlow"/>
                        </a:rPr>
                        <a:t>Reject with possible resubmission</a:t>
                      </a:r>
                      <a:endParaRPr b="1">
                        <a:solidFill>
                          <a:schemeClr val="accent1"/>
                        </a:solidFill>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The article does not meet the standards of the Journal, and any necessary revisions cannot be made within the required timeframe. The author may decide to substantially revise or rewrite and consider resubmission in the following quarter.</a:t>
                      </a:r>
                      <a:endParaRPr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608" name="Google Shape;608;p23"/>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24"/>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Notes on Scoring</a:t>
            </a:r>
            <a:endParaRPr/>
          </a:p>
        </p:txBody>
      </p:sp>
      <p:sp>
        <p:nvSpPr>
          <p:cNvPr id="614" name="Google Shape;614;p24"/>
          <p:cNvSpPr txBox="1">
            <a:spLocks noGrp="1"/>
          </p:cNvSpPr>
          <p:nvPr>
            <p:ph type="body" idx="1"/>
          </p:nvPr>
        </p:nvSpPr>
        <p:spPr>
          <a:xfrm>
            <a:off x="457200" y="1502450"/>
            <a:ext cx="5640900" cy="2905500"/>
          </a:xfrm>
          <a:prstGeom prst="rect">
            <a:avLst/>
          </a:prstGeom>
        </p:spPr>
        <p:txBody>
          <a:bodyPr spcFirstLastPara="1" wrap="square" lIns="0" tIns="0" rIns="0" bIns="0" anchor="t" anchorCtr="0">
            <a:noAutofit/>
          </a:bodyPr>
          <a:lstStyle/>
          <a:p>
            <a:pPr marL="457200" lvl="0" indent="-342900" algn="l" rtl="0">
              <a:spcBef>
                <a:spcPts val="600"/>
              </a:spcBef>
              <a:spcAft>
                <a:spcPts val="0"/>
              </a:spcAft>
              <a:buSzPts val="1800"/>
              <a:buChar char="▸"/>
            </a:pPr>
            <a:r>
              <a:rPr lang="en"/>
              <a:t>The overall score (100) is intended as a guide and therefore there is not a solid score cutoff for a given review recommendation (e.g. Acceptance)</a:t>
            </a:r>
            <a:endParaRPr/>
          </a:p>
          <a:p>
            <a:pPr marL="457200" lvl="0" indent="-342900" algn="l" rtl="0">
              <a:spcBef>
                <a:spcPts val="0"/>
              </a:spcBef>
              <a:spcAft>
                <a:spcPts val="0"/>
              </a:spcAft>
              <a:buSzPts val="1800"/>
              <a:buChar char="▸"/>
            </a:pPr>
            <a:r>
              <a:rPr lang="en"/>
              <a:t>Reviewers will focus on content; although grammar is a small consideration in the point system, consistent and proper grammar will definitely help  </a:t>
            </a:r>
            <a:endParaRPr/>
          </a:p>
          <a:p>
            <a:pPr marL="0" lvl="0" indent="0" algn="l" rtl="0">
              <a:spcBef>
                <a:spcPts val="600"/>
              </a:spcBef>
              <a:spcAft>
                <a:spcPts val="0"/>
              </a:spcAft>
              <a:buNone/>
            </a:pPr>
            <a:endParaRPr/>
          </a:p>
        </p:txBody>
      </p:sp>
      <p:sp>
        <p:nvSpPr>
          <p:cNvPr id="615" name="Google Shape;615;p2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13</a:t>
            </a:fld>
            <a:endParaRPr/>
          </a:p>
        </p:txBody>
      </p:sp>
      <p:grpSp>
        <p:nvGrpSpPr>
          <p:cNvPr id="616" name="Google Shape;616;p24"/>
          <p:cNvGrpSpPr/>
          <p:nvPr/>
        </p:nvGrpSpPr>
        <p:grpSpPr>
          <a:xfrm>
            <a:off x="6223022" y="1120133"/>
            <a:ext cx="2523136" cy="3211714"/>
            <a:chOff x="2473900" y="225896"/>
            <a:chExt cx="3899746" cy="4762328"/>
          </a:xfrm>
        </p:grpSpPr>
        <p:sp>
          <p:nvSpPr>
            <p:cNvPr id="617" name="Google Shape;617;p24"/>
            <p:cNvSpPr/>
            <p:nvPr/>
          </p:nvSpPr>
          <p:spPr>
            <a:xfrm>
              <a:off x="3961606" y="3558431"/>
              <a:ext cx="1029717" cy="605511"/>
            </a:xfrm>
            <a:custGeom>
              <a:avLst/>
              <a:gdLst/>
              <a:ahLst/>
              <a:cxnLst/>
              <a:rect l="l" t="t" r="r" b="b"/>
              <a:pathLst>
                <a:path w="1029717" h="605511" extrusionOk="0">
                  <a:moveTo>
                    <a:pt x="850397" y="593403"/>
                  </a:moveTo>
                  <a:lnTo>
                    <a:pt x="15367" y="111819"/>
                  </a:lnTo>
                  <a:cubicBezTo>
                    <a:pt x="618" y="103218"/>
                    <a:pt x="-4384" y="84273"/>
                    <a:pt x="4193" y="69490"/>
                  </a:cubicBezTo>
                  <a:cubicBezTo>
                    <a:pt x="7132" y="64442"/>
                    <a:pt x="11430" y="60327"/>
                    <a:pt x="16603" y="57622"/>
                  </a:cubicBezTo>
                  <a:lnTo>
                    <a:pt x="121683" y="3425"/>
                  </a:lnTo>
                  <a:cubicBezTo>
                    <a:pt x="130993" y="-1366"/>
                    <a:pt x="142081" y="-1118"/>
                    <a:pt x="151163" y="4092"/>
                  </a:cubicBezTo>
                  <a:lnTo>
                    <a:pt x="1014246" y="501868"/>
                  </a:lnTo>
                  <a:cubicBezTo>
                    <a:pt x="1029005" y="510355"/>
                    <a:pt x="1034092" y="529214"/>
                    <a:pt x="1025619" y="543997"/>
                  </a:cubicBezTo>
                  <a:cubicBezTo>
                    <a:pt x="1022662" y="549150"/>
                    <a:pt x="1018287" y="553341"/>
                    <a:pt x="1013010" y="556065"/>
                  </a:cubicBezTo>
                  <a:lnTo>
                    <a:pt x="936934" y="595404"/>
                  </a:lnTo>
                  <a:cubicBezTo>
                    <a:pt x="909632" y="609558"/>
                    <a:pt x="877014" y="608805"/>
                    <a:pt x="850397" y="593403"/>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8" name="Google Shape;618;p24"/>
            <p:cNvSpPr/>
            <p:nvPr/>
          </p:nvSpPr>
          <p:spPr>
            <a:xfrm>
              <a:off x="4042969" y="1357120"/>
              <a:ext cx="929840" cy="2717164"/>
            </a:xfrm>
            <a:custGeom>
              <a:avLst/>
              <a:gdLst/>
              <a:ahLst/>
              <a:cxnLst/>
              <a:rect l="l" t="t" r="r" b="b"/>
              <a:pathLst>
                <a:path w="929840" h="2717164" extrusionOk="0">
                  <a:moveTo>
                    <a:pt x="820195" y="2704036"/>
                  </a:moveTo>
                  <a:lnTo>
                    <a:pt x="108694" y="2292556"/>
                  </a:lnTo>
                  <a:cubicBezTo>
                    <a:pt x="48403" y="2257695"/>
                    <a:pt x="0" y="2164254"/>
                    <a:pt x="0" y="2083768"/>
                  </a:cubicBezTo>
                  <a:lnTo>
                    <a:pt x="0" y="95710"/>
                  </a:lnTo>
                  <a:cubicBezTo>
                    <a:pt x="0" y="15224"/>
                    <a:pt x="48879" y="-21733"/>
                    <a:pt x="109169" y="13128"/>
                  </a:cubicBezTo>
                  <a:lnTo>
                    <a:pt x="820671" y="424608"/>
                  </a:lnTo>
                  <a:cubicBezTo>
                    <a:pt x="880961" y="459470"/>
                    <a:pt x="929840" y="552910"/>
                    <a:pt x="929840" y="633396"/>
                  </a:cubicBezTo>
                  <a:lnTo>
                    <a:pt x="929840" y="2621454"/>
                  </a:lnTo>
                  <a:cubicBezTo>
                    <a:pt x="929365" y="2701941"/>
                    <a:pt x="880486" y="2738897"/>
                    <a:pt x="820195" y="2704036"/>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9" name="Google Shape;619;p24"/>
            <p:cNvSpPr/>
            <p:nvPr/>
          </p:nvSpPr>
          <p:spPr>
            <a:xfrm>
              <a:off x="4875432" y="3975622"/>
              <a:ext cx="56391" cy="121443"/>
            </a:xfrm>
            <a:custGeom>
              <a:avLst/>
              <a:gdLst/>
              <a:ahLst/>
              <a:cxnLst/>
              <a:rect l="l" t="t" r="r" b="b"/>
              <a:pathLst>
                <a:path w="56391" h="121443" extrusionOk="0">
                  <a:moveTo>
                    <a:pt x="0" y="121444"/>
                  </a:moveTo>
                  <a:lnTo>
                    <a:pt x="56391" y="92869"/>
                  </a:lnTo>
                  <a:lnTo>
                    <a:pt x="2282" y="0"/>
                  </a:lnTo>
                  <a:lnTo>
                    <a:pt x="0" y="12144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0" name="Google Shape;620;p24"/>
            <p:cNvSpPr/>
            <p:nvPr/>
          </p:nvSpPr>
          <p:spPr>
            <a:xfrm>
              <a:off x="4031462" y="1362819"/>
              <a:ext cx="51922" cy="76581"/>
            </a:xfrm>
            <a:custGeom>
              <a:avLst/>
              <a:gdLst/>
              <a:ahLst/>
              <a:cxnLst/>
              <a:rect l="l" t="t" r="r" b="b"/>
              <a:pathLst>
                <a:path w="51922" h="76581" extrusionOk="0">
                  <a:moveTo>
                    <a:pt x="0" y="27242"/>
                  </a:moveTo>
                  <a:lnTo>
                    <a:pt x="51922" y="0"/>
                  </a:lnTo>
                  <a:lnTo>
                    <a:pt x="41461" y="76581"/>
                  </a:lnTo>
                  <a:lnTo>
                    <a:pt x="0" y="2724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1" name="Google Shape;621;p24"/>
            <p:cNvSpPr/>
            <p:nvPr/>
          </p:nvSpPr>
          <p:spPr>
            <a:xfrm>
              <a:off x="3997133" y="1379805"/>
              <a:ext cx="929842" cy="2717228"/>
            </a:xfrm>
            <a:custGeom>
              <a:avLst/>
              <a:gdLst/>
              <a:ahLst/>
              <a:cxnLst/>
              <a:rect l="l" t="t" r="r" b="b"/>
              <a:pathLst>
                <a:path w="929842" h="2717228" extrusionOk="0">
                  <a:moveTo>
                    <a:pt x="820671" y="2704116"/>
                  </a:moveTo>
                  <a:lnTo>
                    <a:pt x="109169" y="2292636"/>
                  </a:lnTo>
                  <a:cubicBezTo>
                    <a:pt x="48879" y="2257774"/>
                    <a:pt x="0" y="2164239"/>
                    <a:pt x="0" y="2083752"/>
                  </a:cubicBezTo>
                  <a:lnTo>
                    <a:pt x="0" y="95790"/>
                  </a:lnTo>
                  <a:cubicBezTo>
                    <a:pt x="0" y="15303"/>
                    <a:pt x="48879" y="-21749"/>
                    <a:pt x="109169" y="13113"/>
                  </a:cubicBezTo>
                  <a:lnTo>
                    <a:pt x="820671" y="424593"/>
                  </a:lnTo>
                  <a:cubicBezTo>
                    <a:pt x="880961" y="459454"/>
                    <a:pt x="929840" y="552990"/>
                    <a:pt x="929840" y="633476"/>
                  </a:cubicBezTo>
                  <a:lnTo>
                    <a:pt x="929840" y="2621439"/>
                  </a:lnTo>
                  <a:cubicBezTo>
                    <a:pt x="930221" y="2701925"/>
                    <a:pt x="880961" y="2738977"/>
                    <a:pt x="820671" y="2704116"/>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2" name="Google Shape;622;p24"/>
            <p:cNvSpPr/>
            <p:nvPr/>
          </p:nvSpPr>
          <p:spPr>
            <a:xfrm>
              <a:off x="3989621" y="1384880"/>
              <a:ext cx="929745" cy="2717215"/>
            </a:xfrm>
            <a:custGeom>
              <a:avLst/>
              <a:gdLst/>
              <a:ahLst/>
              <a:cxnLst/>
              <a:rect l="l" t="t" r="r" b="b"/>
              <a:pathLst>
                <a:path w="929745" h="2717215" extrusionOk="0">
                  <a:moveTo>
                    <a:pt x="929745" y="633449"/>
                  </a:moveTo>
                  <a:lnTo>
                    <a:pt x="929745" y="2621412"/>
                  </a:lnTo>
                  <a:cubicBezTo>
                    <a:pt x="929745" y="2701994"/>
                    <a:pt x="880961" y="2738951"/>
                    <a:pt x="820671" y="2704089"/>
                  </a:cubicBezTo>
                  <a:lnTo>
                    <a:pt x="541567" y="2542736"/>
                  </a:lnTo>
                  <a:lnTo>
                    <a:pt x="454840" y="2492539"/>
                  </a:lnTo>
                  <a:lnTo>
                    <a:pt x="109074" y="2292514"/>
                  </a:lnTo>
                  <a:cubicBezTo>
                    <a:pt x="48784" y="2257653"/>
                    <a:pt x="0" y="2164212"/>
                    <a:pt x="0" y="2083631"/>
                  </a:cubicBezTo>
                  <a:lnTo>
                    <a:pt x="0" y="95763"/>
                  </a:lnTo>
                  <a:cubicBezTo>
                    <a:pt x="0" y="15182"/>
                    <a:pt x="48784" y="-21680"/>
                    <a:pt x="109074" y="13086"/>
                  </a:cubicBezTo>
                  <a:lnTo>
                    <a:pt x="820671" y="424566"/>
                  </a:lnTo>
                  <a:cubicBezTo>
                    <a:pt x="880676" y="459428"/>
                    <a:pt x="929745" y="552868"/>
                    <a:pt x="929745" y="633449"/>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3" name="Google Shape;623;p24"/>
            <p:cNvSpPr/>
            <p:nvPr/>
          </p:nvSpPr>
          <p:spPr>
            <a:xfrm>
              <a:off x="4041162" y="1465160"/>
              <a:ext cx="826947" cy="2523815"/>
            </a:xfrm>
            <a:custGeom>
              <a:avLst/>
              <a:gdLst/>
              <a:ahLst/>
              <a:cxnLst/>
              <a:rect l="l" t="t" r="r" b="b"/>
              <a:pathLst>
                <a:path w="826947" h="2523815" extrusionOk="0">
                  <a:moveTo>
                    <a:pt x="826947" y="532977"/>
                  </a:moveTo>
                  <a:lnTo>
                    <a:pt x="826947" y="2469219"/>
                  </a:lnTo>
                  <a:cubicBezTo>
                    <a:pt x="826947" y="2517987"/>
                    <a:pt x="792808" y="2537799"/>
                    <a:pt x="750871" y="2513319"/>
                  </a:cubicBezTo>
                  <a:lnTo>
                    <a:pt x="528444" y="2384732"/>
                  </a:lnTo>
                  <a:lnTo>
                    <a:pt x="508759" y="2373397"/>
                  </a:lnTo>
                  <a:lnTo>
                    <a:pt x="502197" y="2369492"/>
                  </a:lnTo>
                  <a:lnTo>
                    <a:pt x="453889" y="2341965"/>
                  </a:lnTo>
                  <a:lnTo>
                    <a:pt x="314670" y="2261669"/>
                  </a:lnTo>
                  <a:lnTo>
                    <a:pt x="314670" y="2261669"/>
                  </a:lnTo>
                  <a:lnTo>
                    <a:pt x="256947" y="2228332"/>
                  </a:lnTo>
                  <a:lnTo>
                    <a:pt x="233744" y="2214901"/>
                  </a:lnTo>
                  <a:lnTo>
                    <a:pt x="76076" y="2123747"/>
                  </a:lnTo>
                  <a:cubicBezTo>
                    <a:pt x="33949" y="2099363"/>
                    <a:pt x="0" y="2040022"/>
                    <a:pt x="0" y="1991159"/>
                  </a:cubicBezTo>
                  <a:lnTo>
                    <a:pt x="0" y="54631"/>
                  </a:lnTo>
                  <a:cubicBezTo>
                    <a:pt x="0" y="5863"/>
                    <a:pt x="34139" y="-13949"/>
                    <a:pt x="76076" y="10435"/>
                  </a:cubicBezTo>
                  <a:lnTo>
                    <a:pt x="353659" y="171122"/>
                  </a:lnTo>
                  <a:lnTo>
                    <a:pt x="353659" y="171884"/>
                  </a:lnTo>
                  <a:cubicBezTo>
                    <a:pt x="355979" y="213822"/>
                    <a:pt x="378127" y="252141"/>
                    <a:pt x="413283" y="275040"/>
                  </a:cubicBezTo>
                  <a:cubicBezTo>
                    <a:pt x="446186" y="294090"/>
                    <a:pt x="472813" y="278564"/>
                    <a:pt x="472813" y="240654"/>
                  </a:cubicBezTo>
                  <a:cubicBezTo>
                    <a:pt x="472813" y="240654"/>
                    <a:pt x="472813" y="240083"/>
                    <a:pt x="472813" y="239797"/>
                  </a:cubicBezTo>
                  <a:lnTo>
                    <a:pt x="750681" y="400484"/>
                  </a:lnTo>
                  <a:cubicBezTo>
                    <a:pt x="792808" y="424868"/>
                    <a:pt x="826947" y="484590"/>
                    <a:pt x="826947" y="53297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4" name="Google Shape;624;p24"/>
            <p:cNvSpPr/>
            <p:nvPr/>
          </p:nvSpPr>
          <p:spPr>
            <a:xfrm rot="-1790023">
              <a:off x="4443891" y="1666407"/>
              <a:ext cx="37024" cy="64039"/>
            </a:xfrm>
            <a:custGeom>
              <a:avLst/>
              <a:gdLst/>
              <a:ahLst/>
              <a:cxnLst/>
              <a:rect l="l" t="t" r="r" b="b"/>
              <a:pathLst>
                <a:path w="37023" h="64037" extrusionOk="0">
                  <a:moveTo>
                    <a:pt x="37025" y="32019"/>
                  </a:moveTo>
                  <a:cubicBezTo>
                    <a:pt x="37025" y="49703"/>
                    <a:pt x="28737" y="64038"/>
                    <a:pt x="18513" y="64038"/>
                  </a:cubicBezTo>
                  <a:cubicBezTo>
                    <a:pt x="8289" y="64038"/>
                    <a:pt x="1" y="49703"/>
                    <a:pt x="1" y="32019"/>
                  </a:cubicBezTo>
                  <a:cubicBezTo>
                    <a:pt x="1" y="14336"/>
                    <a:pt x="8289" y="1"/>
                    <a:pt x="18513" y="1"/>
                  </a:cubicBezTo>
                  <a:cubicBezTo>
                    <a:pt x="28737" y="1"/>
                    <a:pt x="37025" y="14336"/>
                    <a:pt x="37025" y="3201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5" name="Google Shape;625;p24"/>
            <p:cNvSpPr/>
            <p:nvPr/>
          </p:nvSpPr>
          <p:spPr>
            <a:xfrm>
              <a:off x="4445031" y="1680263"/>
              <a:ext cx="19019" cy="24476"/>
            </a:xfrm>
            <a:custGeom>
              <a:avLst/>
              <a:gdLst/>
              <a:ahLst/>
              <a:cxnLst/>
              <a:rect l="l" t="t" r="r" b="b"/>
              <a:pathLst>
                <a:path w="19019" h="24476" extrusionOk="0">
                  <a:moveTo>
                    <a:pt x="9510" y="23170"/>
                  </a:moveTo>
                  <a:cubicBezTo>
                    <a:pt x="3927" y="19532"/>
                    <a:pt x="399" y="13445"/>
                    <a:pt x="0" y="6787"/>
                  </a:cubicBezTo>
                  <a:cubicBezTo>
                    <a:pt x="0" y="691"/>
                    <a:pt x="4279" y="-1690"/>
                    <a:pt x="9510" y="1263"/>
                  </a:cubicBezTo>
                  <a:cubicBezTo>
                    <a:pt x="15130" y="4911"/>
                    <a:pt x="18667" y="11035"/>
                    <a:pt x="19019" y="17741"/>
                  </a:cubicBezTo>
                  <a:cubicBezTo>
                    <a:pt x="18924" y="23742"/>
                    <a:pt x="14740" y="26218"/>
                    <a:pt x="9510" y="23170"/>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6" name="Google Shape;626;p24"/>
            <p:cNvSpPr/>
            <p:nvPr/>
          </p:nvSpPr>
          <p:spPr>
            <a:xfrm>
              <a:off x="4937719" y="2165784"/>
              <a:ext cx="21015" cy="115427"/>
            </a:xfrm>
            <a:custGeom>
              <a:avLst/>
              <a:gdLst/>
              <a:ahLst/>
              <a:cxnLst/>
              <a:rect l="l" t="t" r="r" b="b"/>
              <a:pathLst>
                <a:path w="21015" h="115427" extrusionOk="0">
                  <a:moveTo>
                    <a:pt x="10556" y="114102"/>
                  </a:moveTo>
                  <a:lnTo>
                    <a:pt x="10556" y="114102"/>
                  </a:lnTo>
                  <a:cubicBezTo>
                    <a:pt x="4755" y="117531"/>
                    <a:pt x="0" y="114102"/>
                    <a:pt x="0" y="106196"/>
                  </a:cubicBezTo>
                  <a:lnTo>
                    <a:pt x="0" y="21423"/>
                  </a:lnTo>
                  <a:cubicBezTo>
                    <a:pt x="124" y="13422"/>
                    <a:pt x="4042" y="5964"/>
                    <a:pt x="10556" y="1326"/>
                  </a:cubicBezTo>
                  <a:lnTo>
                    <a:pt x="10556" y="1326"/>
                  </a:lnTo>
                  <a:cubicBezTo>
                    <a:pt x="16356" y="-2103"/>
                    <a:pt x="21016" y="1326"/>
                    <a:pt x="21016" y="9231"/>
                  </a:cubicBezTo>
                  <a:lnTo>
                    <a:pt x="21016" y="94004"/>
                  </a:lnTo>
                  <a:cubicBezTo>
                    <a:pt x="20930" y="101986"/>
                    <a:pt x="17041" y="109453"/>
                    <a:pt x="10556" y="114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7" name="Google Shape;627;p24"/>
            <p:cNvSpPr/>
            <p:nvPr/>
          </p:nvSpPr>
          <p:spPr>
            <a:xfrm>
              <a:off x="4937719" y="2304659"/>
              <a:ext cx="21015" cy="115427"/>
            </a:xfrm>
            <a:custGeom>
              <a:avLst/>
              <a:gdLst/>
              <a:ahLst/>
              <a:cxnLst/>
              <a:rect l="l" t="t" r="r" b="b"/>
              <a:pathLst>
                <a:path w="21015" h="115427" extrusionOk="0">
                  <a:moveTo>
                    <a:pt x="10556" y="114102"/>
                  </a:moveTo>
                  <a:lnTo>
                    <a:pt x="10556" y="114102"/>
                  </a:lnTo>
                  <a:cubicBezTo>
                    <a:pt x="4755" y="117531"/>
                    <a:pt x="0" y="114102"/>
                    <a:pt x="0" y="106196"/>
                  </a:cubicBezTo>
                  <a:lnTo>
                    <a:pt x="0" y="21423"/>
                  </a:lnTo>
                  <a:cubicBezTo>
                    <a:pt x="124" y="13423"/>
                    <a:pt x="4042" y="5964"/>
                    <a:pt x="10556" y="1326"/>
                  </a:cubicBezTo>
                  <a:lnTo>
                    <a:pt x="10556" y="1326"/>
                  </a:lnTo>
                  <a:cubicBezTo>
                    <a:pt x="16356" y="-2103"/>
                    <a:pt x="21016" y="1326"/>
                    <a:pt x="21016" y="9232"/>
                  </a:cubicBezTo>
                  <a:lnTo>
                    <a:pt x="21016" y="94004"/>
                  </a:lnTo>
                  <a:cubicBezTo>
                    <a:pt x="20930" y="101986"/>
                    <a:pt x="17041" y="109454"/>
                    <a:pt x="10556" y="114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8" name="Google Shape;628;p24"/>
            <p:cNvSpPr/>
            <p:nvPr/>
          </p:nvSpPr>
          <p:spPr>
            <a:xfrm>
              <a:off x="4126748" y="1626823"/>
              <a:ext cx="636661" cy="579135"/>
            </a:xfrm>
            <a:custGeom>
              <a:avLst/>
              <a:gdLst/>
              <a:ahLst/>
              <a:cxnLst/>
              <a:rect l="l" t="t" r="r" b="b"/>
              <a:pathLst>
                <a:path w="636661" h="579135" extrusionOk="0">
                  <a:moveTo>
                    <a:pt x="607277" y="575624"/>
                  </a:moveTo>
                  <a:lnTo>
                    <a:pt x="29384" y="241392"/>
                  </a:lnTo>
                  <a:cubicBezTo>
                    <a:pt x="11231" y="228400"/>
                    <a:pt x="323" y="207540"/>
                    <a:pt x="0" y="185195"/>
                  </a:cubicBezTo>
                  <a:lnTo>
                    <a:pt x="0" y="25746"/>
                  </a:lnTo>
                  <a:cubicBezTo>
                    <a:pt x="0" y="4124"/>
                    <a:pt x="13123" y="-5877"/>
                    <a:pt x="29384" y="3553"/>
                  </a:cubicBezTo>
                  <a:lnTo>
                    <a:pt x="607277" y="337690"/>
                  </a:lnTo>
                  <a:cubicBezTo>
                    <a:pt x="625403" y="350749"/>
                    <a:pt x="636301" y="371618"/>
                    <a:pt x="636662" y="393983"/>
                  </a:cubicBezTo>
                  <a:lnTo>
                    <a:pt x="636662" y="553336"/>
                  </a:lnTo>
                  <a:cubicBezTo>
                    <a:pt x="636662" y="575053"/>
                    <a:pt x="623444" y="584959"/>
                    <a:pt x="607277" y="57562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9" name="Google Shape;629;p24"/>
            <p:cNvSpPr/>
            <p:nvPr/>
          </p:nvSpPr>
          <p:spPr>
            <a:xfrm>
              <a:off x="4126748" y="1794587"/>
              <a:ext cx="81591" cy="147256"/>
            </a:xfrm>
            <a:custGeom>
              <a:avLst/>
              <a:gdLst/>
              <a:ahLst/>
              <a:cxnLst/>
              <a:rect l="l" t="t" r="r" b="b"/>
              <a:pathLst>
                <a:path w="81591" h="147256" extrusionOk="0">
                  <a:moveTo>
                    <a:pt x="0" y="0"/>
                  </a:moveTo>
                  <a:lnTo>
                    <a:pt x="0" y="147256"/>
                  </a:lnTo>
                  <a:lnTo>
                    <a:pt x="81592" y="103822"/>
                  </a:lnTo>
                  <a:lnTo>
                    <a:pt x="0"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0" name="Google Shape;630;p24"/>
            <p:cNvSpPr/>
            <p:nvPr/>
          </p:nvSpPr>
          <p:spPr>
            <a:xfrm>
              <a:off x="4244285" y="1743629"/>
              <a:ext cx="435820" cy="297370"/>
            </a:xfrm>
            <a:custGeom>
              <a:avLst/>
              <a:gdLst/>
              <a:ahLst/>
              <a:cxnLst/>
              <a:rect l="l" t="t" r="r" b="b"/>
              <a:pathLst>
                <a:path w="435820" h="297370" extrusionOk="0">
                  <a:moveTo>
                    <a:pt x="435821" y="297371"/>
                  </a:moveTo>
                  <a:lnTo>
                    <a:pt x="0" y="45339"/>
                  </a:lnTo>
                  <a:lnTo>
                    <a:pt x="0" y="0"/>
                  </a:lnTo>
                  <a:lnTo>
                    <a:pt x="435821" y="252032"/>
                  </a:lnTo>
                  <a:lnTo>
                    <a:pt x="435821" y="297371"/>
                  </a:ln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1" name="Google Shape;631;p24"/>
            <p:cNvSpPr/>
            <p:nvPr/>
          </p:nvSpPr>
          <p:spPr>
            <a:xfrm>
              <a:off x="4244285" y="1811637"/>
              <a:ext cx="215485" cy="169925"/>
            </a:xfrm>
            <a:custGeom>
              <a:avLst/>
              <a:gdLst/>
              <a:ahLst/>
              <a:cxnLst/>
              <a:rect l="l" t="t" r="r" b="b"/>
              <a:pathLst>
                <a:path w="215485" h="169925" extrusionOk="0">
                  <a:moveTo>
                    <a:pt x="215486" y="169926"/>
                  </a:moveTo>
                  <a:lnTo>
                    <a:pt x="0" y="45244"/>
                  </a:lnTo>
                  <a:lnTo>
                    <a:pt x="0" y="0"/>
                  </a:lnTo>
                  <a:lnTo>
                    <a:pt x="215486" y="124587"/>
                  </a:lnTo>
                  <a:lnTo>
                    <a:pt x="215486" y="169926"/>
                  </a:ln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2" name="Google Shape;632;p24"/>
            <p:cNvSpPr/>
            <p:nvPr/>
          </p:nvSpPr>
          <p:spPr>
            <a:xfrm>
              <a:off x="4126748" y="2516077"/>
              <a:ext cx="479945" cy="412011"/>
            </a:xfrm>
            <a:custGeom>
              <a:avLst/>
              <a:gdLst/>
              <a:ahLst/>
              <a:cxnLst/>
              <a:rect l="l" t="t" r="r" b="b"/>
              <a:pathLst>
                <a:path w="479945" h="412011" extrusionOk="0">
                  <a:moveTo>
                    <a:pt x="450561" y="408461"/>
                  </a:moveTo>
                  <a:lnTo>
                    <a:pt x="29384" y="164906"/>
                  </a:lnTo>
                  <a:cubicBezTo>
                    <a:pt x="11231" y="151914"/>
                    <a:pt x="323" y="131054"/>
                    <a:pt x="0" y="108709"/>
                  </a:cubicBezTo>
                  <a:lnTo>
                    <a:pt x="0" y="25746"/>
                  </a:lnTo>
                  <a:cubicBezTo>
                    <a:pt x="0" y="4124"/>
                    <a:pt x="13123" y="-5877"/>
                    <a:pt x="29384" y="3553"/>
                  </a:cubicBezTo>
                  <a:lnTo>
                    <a:pt x="450561" y="247107"/>
                  </a:lnTo>
                  <a:cubicBezTo>
                    <a:pt x="468686" y="260128"/>
                    <a:pt x="479584" y="280968"/>
                    <a:pt x="479945" y="303304"/>
                  </a:cubicBezTo>
                  <a:lnTo>
                    <a:pt x="479945" y="386172"/>
                  </a:lnTo>
                  <a:cubicBezTo>
                    <a:pt x="479945" y="407889"/>
                    <a:pt x="466727" y="417890"/>
                    <a:pt x="450561" y="40846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3" name="Google Shape;633;p24"/>
            <p:cNvSpPr/>
            <p:nvPr/>
          </p:nvSpPr>
          <p:spPr>
            <a:xfrm>
              <a:off x="4126748" y="2604593"/>
              <a:ext cx="81591" cy="147256"/>
            </a:xfrm>
            <a:custGeom>
              <a:avLst/>
              <a:gdLst/>
              <a:ahLst/>
              <a:cxnLst/>
              <a:rect l="l" t="t" r="r" b="b"/>
              <a:pathLst>
                <a:path w="81591" h="147256" extrusionOk="0">
                  <a:moveTo>
                    <a:pt x="0" y="0"/>
                  </a:moveTo>
                  <a:lnTo>
                    <a:pt x="0" y="147256"/>
                  </a:lnTo>
                  <a:lnTo>
                    <a:pt x="81592" y="103822"/>
                  </a:lnTo>
                  <a:lnTo>
                    <a:pt x="0"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4" name="Google Shape;634;p24"/>
            <p:cNvSpPr/>
            <p:nvPr/>
          </p:nvSpPr>
          <p:spPr>
            <a:xfrm>
              <a:off x="4215377" y="2616119"/>
              <a:ext cx="328553" cy="235362"/>
            </a:xfrm>
            <a:custGeom>
              <a:avLst/>
              <a:gdLst/>
              <a:ahLst/>
              <a:cxnLst/>
              <a:rect l="l" t="t" r="r" b="b"/>
              <a:pathLst>
                <a:path w="328553" h="235362" extrusionOk="0">
                  <a:moveTo>
                    <a:pt x="328554" y="235363"/>
                  </a:moveTo>
                  <a:lnTo>
                    <a:pt x="0" y="45339"/>
                  </a:lnTo>
                  <a:lnTo>
                    <a:pt x="0" y="0"/>
                  </a:lnTo>
                  <a:lnTo>
                    <a:pt x="328554" y="190024"/>
                  </a:lnTo>
                  <a:lnTo>
                    <a:pt x="328554" y="235363"/>
                  </a:ln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5" name="Google Shape;635;p24"/>
            <p:cNvSpPr/>
            <p:nvPr/>
          </p:nvSpPr>
          <p:spPr>
            <a:xfrm>
              <a:off x="4331202" y="2188583"/>
              <a:ext cx="432207" cy="461037"/>
            </a:xfrm>
            <a:custGeom>
              <a:avLst/>
              <a:gdLst/>
              <a:ahLst/>
              <a:cxnLst/>
              <a:rect l="l" t="t" r="r" b="b"/>
              <a:pathLst>
                <a:path w="432207" h="461037" extrusionOk="0">
                  <a:moveTo>
                    <a:pt x="29384" y="241512"/>
                  </a:moveTo>
                  <a:lnTo>
                    <a:pt x="402823" y="457444"/>
                  </a:lnTo>
                  <a:cubicBezTo>
                    <a:pt x="418989" y="466969"/>
                    <a:pt x="432207" y="456873"/>
                    <a:pt x="432207" y="435251"/>
                  </a:cubicBezTo>
                  <a:lnTo>
                    <a:pt x="432207" y="275517"/>
                  </a:lnTo>
                  <a:cubicBezTo>
                    <a:pt x="431856" y="253180"/>
                    <a:pt x="420958" y="232330"/>
                    <a:pt x="402823" y="219319"/>
                  </a:cubicBezTo>
                  <a:lnTo>
                    <a:pt x="29384" y="3578"/>
                  </a:lnTo>
                  <a:cubicBezTo>
                    <a:pt x="13123" y="-5947"/>
                    <a:pt x="0" y="4245"/>
                    <a:pt x="0" y="25866"/>
                  </a:cubicBezTo>
                  <a:lnTo>
                    <a:pt x="0" y="185315"/>
                  </a:lnTo>
                  <a:cubicBezTo>
                    <a:pt x="352" y="207651"/>
                    <a:pt x="11250" y="228501"/>
                    <a:pt x="29384" y="24151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6" name="Google Shape;636;p24"/>
            <p:cNvSpPr/>
            <p:nvPr/>
          </p:nvSpPr>
          <p:spPr>
            <a:xfrm>
              <a:off x="4681723" y="2606403"/>
              <a:ext cx="81686" cy="147256"/>
            </a:xfrm>
            <a:custGeom>
              <a:avLst/>
              <a:gdLst/>
              <a:ahLst/>
              <a:cxnLst/>
              <a:rect l="l" t="t" r="r" b="b"/>
              <a:pathLst>
                <a:path w="81686" h="147256" extrusionOk="0">
                  <a:moveTo>
                    <a:pt x="81687" y="0"/>
                  </a:moveTo>
                  <a:lnTo>
                    <a:pt x="81687" y="147256"/>
                  </a:lnTo>
                  <a:lnTo>
                    <a:pt x="0" y="9430"/>
                  </a:lnTo>
                  <a:lnTo>
                    <a:pt x="81687"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7" name="Google Shape;637;p24"/>
            <p:cNvSpPr/>
            <p:nvPr/>
          </p:nvSpPr>
          <p:spPr>
            <a:xfrm>
              <a:off x="4408324" y="2282172"/>
              <a:ext cx="246676" cy="187928"/>
            </a:xfrm>
            <a:custGeom>
              <a:avLst/>
              <a:gdLst/>
              <a:ahLst/>
              <a:cxnLst/>
              <a:rect l="l" t="t" r="r" b="b"/>
              <a:pathLst>
                <a:path w="246676" h="187928" extrusionOk="0">
                  <a:moveTo>
                    <a:pt x="0" y="45244"/>
                  </a:moveTo>
                  <a:lnTo>
                    <a:pt x="246677" y="187928"/>
                  </a:lnTo>
                  <a:lnTo>
                    <a:pt x="246677" y="142589"/>
                  </a:lnTo>
                  <a:lnTo>
                    <a:pt x="0" y="0"/>
                  </a:lnTo>
                  <a:lnTo>
                    <a:pt x="0" y="45244"/>
                  </a:lnTo>
                  <a:close/>
                </a:path>
              </a:pathLst>
            </a:custGeom>
            <a:solidFill>
              <a:srgbClr val="00B5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8" name="Google Shape;638;p24"/>
            <p:cNvSpPr/>
            <p:nvPr/>
          </p:nvSpPr>
          <p:spPr>
            <a:xfrm>
              <a:off x="4408324" y="2350085"/>
              <a:ext cx="132182" cy="121824"/>
            </a:xfrm>
            <a:custGeom>
              <a:avLst/>
              <a:gdLst/>
              <a:ahLst/>
              <a:cxnLst/>
              <a:rect l="l" t="t" r="r" b="b"/>
              <a:pathLst>
                <a:path w="132182" h="121824" extrusionOk="0">
                  <a:moveTo>
                    <a:pt x="0" y="45339"/>
                  </a:moveTo>
                  <a:lnTo>
                    <a:pt x="132182" y="121825"/>
                  </a:lnTo>
                  <a:lnTo>
                    <a:pt x="132182" y="76486"/>
                  </a:lnTo>
                  <a:lnTo>
                    <a:pt x="0" y="0"/>
                  </a:lnTo>
                  <a:lnTo>
                    <a:pt x="0" y="45339"/>
                  </a:lnTo>
                  <a:close/>
                </a:path>
              </a:pathLst>
            </a:custGeom>
            <a:solidFill>
              <a:srgbClr val="00B5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9" name="Google Shape;639;p24"/>
            <p:cNvSpPr/>
            <p:nvPr/>
          </p:nvSpPr>
          <p:spPr>
            <a:xfrm>
              <a:off x="4126748" y="2914279"/>
              <a:ext cx="633238" cy="577349"/>
            </a:xfrm>
            <a:custGeom>
              <a:avLst/>
              <a:gdLst/>
              <a:ahLst/>
              <a:cxnLst/>
              <a:rect l="l" t="t" r="r" b="b"/>
              <a:pathLst>
                <a:path w="633238" h="577349" extrusionOk="0">
                  <a:moveTo>
                    <a:pt x="29384" y="241526"/>
                  </a:moveTo>
                  <a:lnTo>
                    <a:pt x="603854" y="573758"/>
                  </a:lnTo>
                  <a:cubicBezTo>
                    <a:pt x="620115" y="583283"/>
                    <a:pt x="633238" y="573187"/>
                    <a:pt x="633238" y="551470"/>
                  </a:cubicBezTo>
                  <a:lnTo>
                    <a:pt x="633238" y="392116"/>
                  </a:lnTo>
                  <a:cubicBezTo>
                    <a:pt x="632915" y="369742"/>
                    <a:pt x="622017" y="348854"/>
                    <a:pt x="603854" y="335823"/>
                  </a:cubicBezTo>
                  <a:lnTo>
                    <a:pt x="29384" y="3592"/>
                  </a:lnTo>
                  <a:cubicBezTo>
                    <a:pt x="13123" y="-5933"/>
                    <a:pt x="0" y="4163"/>
                    <a:pt x="0" y="25880"/>
                  </a:cubicBezTo>
                  <a:lnTo>
                    <a:pt x="0" y="185329"/>
                  </a:lnTo>
                  <a:cubicBezTo>
                    <a:pt x="352" y="207665"/>
                    <a:pt x="11250" y="228515"/>
                    <a:pt x="29384" y="24152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0" name="Google Shape;640;p24"/>
            <p:cNvSpPr/>
            <p:nvPr/>
          </p:nvSpPr>
          <p:spPr>
            <a:xfrm>
              <a:off x="4678395" y="3448413"/>
              <a:ext cx="81591" cy="147256"/>
            </a:xfrm>
            <a:custGeom>
              <a:avLst/>
              <a:gdLst/>
              <a:ahLst/>
              <a:cxnLst/>
              <a:rect l="l" t="t" r="r" b="b"/>
              <a:pathLst>
                <a:path w="81591" h="147256" extrusionOk="0">
                  <a:moveTo>
                    <a:pt x="81591" y="0"/>
                  </a:moveTo>
                  <a:lnTo>
                    <a:pt x="81591" y="147256"/>
                  </a:lnTo>
                  <a:lnTo>
                    <a:pt x="0" y="9430"/>
                  </a:lnTo>
                  <a:lnTo>
                    <a:pt x="81591"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1" name="Google Shape;641;p24"/>
            <p:cNvSpPr/>
            <p:nvPr/>
          </p:nvSpPr>
          <p:spPr>
            <a:xfrm>
              <a:off x="4214901" y="3014168"/>
              <a:ext cx="406436" cy="280416"/>
            </a:xfrm>
            <a:custGeom>
              <a:avLst/>
              <a:gdLst/>
              <a:ahLst/>
              <a:cxnLst/>
              <a:rect l="l" t="t" r="r" b="b"/>
              <a:pathLst>
                <a:path w="406436" h="280416" extrusionOk="0">
                  <a:moveTo>
                    <a:pt x="0" y="45339"/>
                  </a:moveTo>
                  <a:lnTo>
                    <a:pt x="406437" y="280416"/>
                  </a:lnTo>
                  <a:lnTo>
                    <a:pt x="406437" y="235077"/>
                  </a:lnTo>
                  <a:lnTo>
                    <a:pt x="0" y="0"/>
                  </a:lnTo>
                  <a:lnTo>
                    <a:pt x="0" y="45339"/>
                  </a:lnTo>
                  <a:close/>
                </a:path>
              </a:pathLst>
            </a:custGeom>
            <a:solidFill>
              <a:srgbClr val="00B5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24"/>
            <p:cNvSpPr/>
            <p:nvPr/>
          </p:nvSpPr>
          <p:spPr>
            <a:xfrm>
              <a:off x="4214901" y="3082177"/>
              <a:ext cx="378668" cy="264318"/>
            </a:xfrm>
            <a:custGeom>
              <a:avLst/>
              <a:gdLst/>
              <a:ahLst/>
              <a:cxnLst/>
              <a:rect l="l" t="t" r="r" b="b"/>
              <a:pathLst>
                <a:path w="378668" h="264318" extrusionOk="0">
                  <a:moveTo>
                    <a:pt x="0" y="45339"/>
                  </a:moveTo>
                  <a:lnTo>
                    <a:pt x="378669" y="264319"/>
                  </a:lnTo>
                  <a:lnTo>
                    <a:pt x="378669" y="218980"/>
                  </a:lnTo>
                  <a:lnTo>
                    <a:pt x="0" y="0"/>
                  </a:lnTo>
                  <a:lnTo>
                    <a:pt x="0" y="45339"/>
                  </a:lnTo>
                  <a:close/>
                </a:path>
              </a:pathLst>
            </a:custGeom>
            <a:solidFill>
              <a:srgbClr val="00B5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24"/>
            <p:cNvSpPr/>
            <p:nvPr/>
          </p:nvSpPr>
          <p:spPr>
            <a:xfrm>
              <a:off x="4121803" y="3338085"/>
              <a:ext cx="646456" cy="502188"/>
            </a:xfrm>
            <a:custGeom>
              <a:avLst/>
              <a:gdLst/>
              <a:ahLst/>
              <a:cxnLst/>
              <a:rect l="l" t="t" r="r" b="b"/>
              <a:pathLst>
                <a:path w="646456" h="502188" extrusionOk="0">
                  <a:moveTo>
                    <a:pt x="612222" y="497615"/>
                  </a:moveTo>
                  <a:lnTo>
                    <a:pt x="34329" y="163287"/>
                  </a:lnTo>
                  <a:cubicBezTo>
                    <a:pt x="14093" y="150038"/>
                    <a:pt x="1350" y="127940"/>
                    <a:pt x="0" y="103756"/>
                  </a:cubicBezTo>
                  <a:lnTo>
                    <a:pt x="0" y="24508"/>
                  </a:lnTo>
                  <a:cubicBezTo>
                    <a:pt x="0" y="2601"/>
                    <a:pt x="15406" y="-6258"/>
                    <a:pt x="34329" y="4696"/>
                  </a:cubicBezTo>
                  <a:lnTo>
                    <a:pt x="612222" y="338833"/>
                  </a:lnTo>
                  <a:cubicBezTo>
                    <a:pt x="632421" y="352101"/>
                    <a:pt x="645135" y="374199"/>
                    <a:pt x="646457" y="398364"/>
                  </a:cubicBezTo>
                  <a:lnTo>
                    <a:pt x="646457" y="477612"/>
                  </a:lnTo>
                  <a:cubicBezTo>
                    <a:pt x="646457" y="499520"/>
                    <a:pt x="631051" y="508378"/>
                    <a:pt x="612222" y="497615"/>
                  </a:cubicBezTo>
                  <a:close/>
                  <a:moveTo>
                    <a:pt x="34329" y="16031"/>
                  </a:moveTo>
                  <a:cubicBezTo>
                    <a:pt x="20826" y="8220"/>
                    <a:pt x="9795" y="14507"/>
                    <a:pt x="9795" y="30128"/>
                  </a:cubicBezTo>
                  <a:lnTo>
                    <a:pt x="9795" y="109471"/>
                  </a:lnTo>
                  <a:cubicBezTo>
                    <a:pt x="10755" y="126740"/>
                    <a:pt x="19865" y="142513"/>
                    <a:pt x="34329" y="151953"/>
                  </a:cubicBezTo>
                  <a:lnTo>
                    <a:pt x="612222" y="486090"/>
                  </a:lnTo>
                  <a:cubicBezTo>
                    <a:pt x="625726" y="493900"/>
                    <a:pt x="636662" y="487614"/>
                    <a:pt x="636662" y="471993"/>
                  </a:cubicBezTo>
                  <a:lnTo>
                    <a:pt x="636662" y="392840"/>
                  </a:lnTo>
                  <a:cubicBezTo>
                    <a:pt x="635740" y="375590"/>
                    <a:pt x="626667" y="359807"/>
                    <a:pt x="612222" y="35035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4" name="Google Shape;644;p24"/>
            <p:cNvSpPr/>
            <p:nvPr/>
          </p:nvSpPr>
          <p:spPr>
            <a:xfrm>
              <a:off x="4169160" y="3393740"/>
              <a:ext cx="9794" cy="81152"/>
            </a:xfrm>
            <a:custGeom>
              <a:avLst/>
              <a:gdLst/>
              <a:ahLst/>
              <a:cxnLst/>
              <a:rect l="l" t="t" r="r" b="b"/>
              <a:pathLst>
                <a:path w="9794" h="81152" extrusionOk="0">
                  <a:moveTo>
                    <a:pt x="9795" y="81153"/>
                  </a:moveTo>
                  <a:lnTo>
                    <a:pt x="0" y="75533"/>
                  </a:lnTo>
                  <a:lnTo>
                    <a:pt x="0" y="0"/>
                  </a:lnTo>
                  <a:lnTo>
                    <a:pt x="9795" y="5620"/>
                  </a:lnTo>
                  <a:lnTo>
                    <a:pt x="9795" y="811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5" name="Google Shape;645;p24"/>
            <p:cNvSpPr/>
            <p:nvPr/>
          </p:nvSpPr>
          <p:spPr>
            <a:xfrm>
              <a:off x="5586458" y="2808047"/>
              <a:ext cx="658819" cy="381000"/>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6" name="Google Shape;646;p24"/>
            <p:cNvSpPr/>
            <p:nvPr/>
          </p:nvSpPr>
          <p:spPr>
            <a:xfrm>
              <a:off x="5921101" y="2949869"/>
              <a:ext cx="191092" cy="147874"/>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7" name="Google Shape;647;p24"/>
            <p:cNvSpPr/>
            <p:nvPr/>
          </p:nvSpPr>
          <p:spPr>
            <a:xfrm>
              <a:off x="5922144" y="2998547"/>
              <a:ext cx="190145" cy="99367"/>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8" name="Google Shape;648;p24"/>
            <p:cNvSpPr/>
            <p:nvPr/>
          </p:nvSpPr>
          <p:spPr>
            <a:xfrm>
              <a:off x="5725279" y="2875668"/>
              <a:ext cx="190969" cy="142446"/>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9" name="Google Shape;649;p24"/>
            <p:cNvSpPr/>
            <p:nvPr/>
          </p:nvSpPr>
          <p:spPr>
            <a:xfrm>
              <a:off x="5725677" y="2921300"/>
              <a:ext cx="190145" cy="99378"/>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0" name="Google Shape;650;p24"/>
            <p:cNvSpPr/>
            <p:nvPr/>
          </p:nvSpPr>
          <p:spPr>
            <a:xfrm>
              <a:off x="5773415" y="2020234"/>
              <a:ext cx="328490" cy="94353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00B5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1" name="Google Shape;651;p24"/>
            <p:cNvSpPr/>
            <p:nvPr/>
          </p:nvSpPr>
          <p:spPr>
            <a:xfrm>
              <a:off x="5847677" y="1431875"/>
              <a:ext cx="210314" cy="204988"/>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2" name="Google Shape;652;p24"/>
            <p:cNvSpPr/>
            <p:nvPr/>
          </p:nvSpPr>
          <p:spPr>
            <a:xfrm>
              <a:off x="5515422" y="1497214"/>
              <a:ext cx="317332" cy="453297"/>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3" name="Google Shape;653;p24"/>
            <p:cNvSpPr/>
            <p:nvPr/>
          </p:nvSpPr>
          <p:spPr>
            <a:xfrm>
              <a:off x="5490085" y="1875271"/>
              <a:ext cx="151441" cy="99116"/>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4" name="Google Shape;654;p24"/>
            <p:cNvSpPr/>
            <p:nvPr/>
          </p:nvSpPr>
          <p:spPr>
            <a:xfrm>
              <a:off x="5494480" y="1896496"/>
              <a:ext cx="98885" cy="82426"/>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5" name="Google Shape;655;p24"/>
            <p:cNvSpPr/>
            <p:nvPr/>
          </p:nvSpPr>
          <p:spPr>
            <a:xfrm>
              <a:off x="5773193" y="1460583"/>
              <a:ext cx="342080" cy="688737"/>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6" name="Google Shape;656;p24"/>
            <p:cNvSpPr/>
            <p:nvPr/>
          </p:nvSpPr>
          <p:spPr>
            <a:xfrm>
              <a:off x="6052262" y="1601698"/>
              <a:ext cx="132559" cy="608427"/>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7" name="Google Shape;657;p24"/>
            <p:cNvSpPr/>
            <p:nvPr/>
          </p:nvSpPr>
          <p:spPr>
            <a:xfrm>
              <a:off x="5838983" y="1219006"/>
              <a:ext cx="226927" cy="276849"/>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8" name="Google Shape;658;p24"/>
            <p:cNvSpPr/>
            <p:nvPr/>
          </p:nvSpPr>
          <p:spPr>
            <a:xfrm>
              <a:off x="5847630" y="1194850"/>
              <a:ext cx="239905" cy="237025"/>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9" name="Google Shape;659;p24"/>
            <p:cNvSpPr/>
            <p:nvPr/>
          </p:nvSpPr>
          <p:spPr>
            <a:xfrm>
              <a:off x="6035307" y="1564524"/>
              <a:ext cx="148633" cy="20233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0" name="Google Shape;660;p24"/>
            <p:cNvSpPr/>
            <p:nvPr/>
          </p:nvSpPr>
          <p:spPr>
            <a:xfrm>
              <a:off x="5727199" y="1461212"/>
              <a:ext cx="120770" cy="194746"/>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1" name="Google Shape;661;p24"/>
            <p:cNvSpPr/>
            <p:nvPr/>
          </p:nvSpPr>
          <p:spPr>
            <a:xfrm>
              <a:off x="2473900" y="4607987"/>
              <a:ext cx="657677" cy="380237"/>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2" name="Google Shape;662;p24"/>
            <p:cNvSpPr/>
            <p:nvPr/>
          </p:nvSpPr>
          <p:spPr>
            <a:xfrm>
              <a:off x="2526860" y="3374023"/>
              <a:ext cx="157580" cy="343757"/>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3" name="Google Shape;663;p24"/>
            <p:cNvSpPr/>
            <p:nvPr/>
          </p:nvSpPr>
          <p:spPr>
            <a:xfrm>
              <a:off x="2548930" y="3232673"/>
              <a:ext cx="113353" cy="218341"/>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4" name="Google Shape;664;p24"/>
            <p:cNvSpPr/>
            <p:nvPr/>
          </p:nvSpPr>
          <p:spPr>
            <a:xfrm>
              <a:off x="2798668" y="4744252"/>
              <a:ext cx="244333" cy="137739"/>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5" name="Google Shape;665;p24"/>
            <p:cNvSpPr/>
            <p:nvPr/>
          </p:nvSpPr>
          <p:spPr>
            <a:xfrm>
              <a:off x="2802738" y="4767054"/>
              <a:ext cx="240222" cy="115414"/>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6" name="Google Shape;666;p24"/>
            <p:cNvSpPr/>
            <p:nvPr/>
          </p:nvSpPr>
          <p:spPr>
            <a:xfrm>
              <a:off x="2619879" y="4663861"/>
              <a:ext cx="244438" cy="137739"/>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24"/>
            <p:cNvSpPr/>
            <p:nvPr/>
          </p:nvSpPr>
          <p:spPr>
            <a:xfrm>
              <a:off x="2624340" y="4686663"/>
              <a:ext cx="240317" cy="115414"/>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24"/>
            <p:cNvSpPr/>
            <p:nvPr/>
          </p:nvSpPr>
          <p:spPr>
            <a:xfrm>
              <a:off x="2619947" y="3772263"/>
              <a:ext cx="357956" cy="1010624"/>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24"/>
            <p:cNvSpPr/>
            <p:nvPr/>
          </p:nvSpPr>
          <p:spPr>
            <a:xfrm>
              <a:off x="2665909" y="2943080"/>
              <a:ext cx="259735" cy="415919"/>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0" name="Google Shape;670;p24"/>
            <p:cNvSpPr/>
            <p:nvPr/>
          </p:nvSpPr>
          <p:spPr>
            <a:xfrm>
              <a:off x="2581088" y="3237593"/>
              <a:ext cx="399004" cy="661684"/>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1" name="Google Shape;671;p24"/>
            <p:cNvSpPr/>
            <p:nvPr/>
          </p:nvSpPr>
          <p:spPr>
            <a:xfrm>
              <a:off x="2863826" y="3320377"/>
              <a:ext cx="503069" cy="394810"/>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2" name="Google Shape;672;p24"/>
            <p:cNvSpPr/>
            <p:nvPr/>
          </p:nvSpPr>
          <p:spPr>
            <a:xfrm>
              <a:off x="2845723" y="3311820"/>
              <a:ext cx="154147" cy="225876"/>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3" name="Google Shape;673;p24"/>
            <p:cNvSpPr/>
            <p:nvPr/>
          </p:nvSpPr>
          <p:spPr>
            <a:xfrm>
              <a:off x="2673955" y="2924805"/>
              <a:ext cx="251532" cy="277898"/>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24"/>
            <p:cNvSpPr/>
            <p:nvPr/>
          </p:nvSpPr>
          <p:spPr>
            <a:xfrm>
              <a:off x="3214730" y="3494025"/>
              <a:ext cx="76119" cy="66973"/>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675" name="Google Shape;675;p24"/>
            <p:cNvGrpSpPr/>
            <p:nvPr/>
          </p:nvGrpSpPr>
          <p:grpSpPr>
            <a:xfrm>
              <a:off x="3192914" y="3470000"/>
              <a:ext cx="220130" cy="132120"/>
              <a:chOff x="4865564" y="4292025"/>
              <a:chExt cx="220130" cy="132120"/>
            </a:xfrm>
          </p:grpSpPr>
          <p:sp>
            <p:nvSpPr>
              <p:cNvPr id="676" name="Google Shape;676;p24"/>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7" name="Google Shape;677;p24"/>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24"/>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9" name="Google Shape;679;p24"/>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0" name="Google Shape;680;p24"/>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24"/>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2" name="Google Shape;682;p24"/>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3" name="Google Shape;683;p24"/>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4" name="Google Shape;684;p24"/>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24"/>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24"/>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24"/>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8" name="Google Shape;688;p24"/>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24"/>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24"/>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24"/>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24"/>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3" name="Google Shape;693;p24"/>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24"/>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5" name="Google Shape;695;p24"/>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96" name="Google Shape;696;p24"/>
            <p:cNvSpPr/>
            <p:nvPr/>
          </p:nvSpPr>
          <p:spPr>
            <a:xfrm>
              <a:off x="3239891" y="3511325"/>
              <a:ext cx="129087" cy="107584"/>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7" name="Google Shape;697;p24"/>
            <p:cNvSpPr/>
            <p:nvPr/>
          </p:nvSpPr>
          <p:spPr>
            <a:xfrm>
              <a:off x="2547598" y="1999349"/>
              <a:ext cx="711585" cy="787458"/>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8" name="Google Shape;698;p24"/>
            <p:cNvSpPr/>
            <p:nvPr/>
          </p:nvSpPr>
          <p:spPr>
            <a:xfrm>
              <a:off x="2526963" y="2038199"/>
              <a:ext cx="663763" cy="751441"/>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24"/>
            <p:cNvSpPr/>
            <p:nvPr/>
          </p:nvSpPr>
          <p:spPr>
            <a:xfrm>
              <a:off x="5660632" y="225896"/>
              <a:ext cx="713014" cy="789165"/>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007BB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0" name="Google Shape;700;p24"/>
            <p:cNvSpPr/>
            <p:nvPr/>
          </p:nvSpPr>
          <p:spPr>
            <a:xfrm>
              <a:off x="5639997" y="264856"/>
              <a:ext cx="665000" cy="752811"/>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00B5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1" name="Google Shape;701;p24"/>
            <p:cNvSpPr/>
            <p:nvPr/>
          </p:nvSpPr>
          <p:spPr>
            <a:xfrm rot="-1801764">
              <a:off x="5761046" y="473959"/>
              <a:ext cx="64417" cy="111724"/>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2" name="Google Shape;702;p24"/>
            <p:cNvSpPr/>
            <p:nvPr/>
          </p:nvSpPr>
          <p:spPr>
            <a:xfrm rot="-1790023">
              <a:off x="5938028" y="569955"/>
              <a:ext cx="64698" cy="11221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3" name="Google Shape;703;p24"/>
            <p:cNvSpPr/>
            <p:nvPr/>
          </p:nvSpPr>
          <p:spPr>
            <a:xfrm rot="-1801764">
              <a:off x="6087772" y="663001"/>
              <a:ext cx="64417" cy="111724"/>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4" name="Google Shape;704;p24"/>
            <p:cNvSpPr/>
            <p:nvPr/>
          </p:nvSpPr>
          <p:spPr>
            <a:xfrm>
              <a:off x="5152444" y="952333"/>
              <a:ext cx="216911" cy="289327"/>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5" name="Google Shape;705;p24"/>
            <p:cNvSpPr/>
            <p:nvPr/>
          </p:nvSpPr>
          <p:spPr>
            <a:xfrm rot="-1801764">
              <a:off x="5140687" y="961623"/>
              <a:ext cx="170828" cy="296534"/>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6" name="Google Shape;706;p24"/>
            <p:cNvSpPr/>
            <p:nvPr/>
          </p:nvSpPr>
          <p:spPr>
            <a:xfrm rot="-1801764">
              <a:off x="5172664" y="1037752"/>
              <a:ext cx="24322" cy="42252"/>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7" name="Google Shape;707;p24"/>
            <p:cNvSpPr/>
            <p:nvPr/>
          </p:nvSpPr>
          <p:spPr>
            <a:xfrm rot="-1801764">
              <a:off x="5253882" y="1084610"/>
              <a:ext cx="24322" cy="42252"/>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8" name="Google Shape;708;p24"/>
            <p:cNvSpPr/>
            <p:nvPr/>
          </p:nvSpPr>
          <p:spPr>
            <a:xfrm>
              <a:off x="5184871" y="1123551"/>
              <a:ext cx="85015" cy="59542"/>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9" name="Google Shape;709;p24"/>
            <p:cNvSpPr/>
            <p:nvPr/>
          </p:nvSpPr>
          <p:spPr>
            <a:xfrm>
              <a:off x="3424090" y="2990832"/>
              <a:ext cx="59149" cy="1868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439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0" name="Google Shape;710;p24"/>
            <p:cNvSpPr/>
            <p:nvPr/>
          </p:nvSpPr>
          <p:spPr>
            <a:xfrm>
              <a:off x="3424090" y="2963209"/>
              <a:ext cx="109454" cy="62007"/>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70B6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24"/>
            <p:cNvSpPr/>
            <p:nvPr/>
          </p:nvSpPr>
          <p:spPr>
            <a:xfrm>
              <a:off x="3532974" y="2965813"/>
              <a:ext cx="174947" cy="282184"/>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2" name="Google Shape;712;p24"/>
            <p:cNvSpPr/>
            <p:nvPr/>
          </p:nvSpPr>
          <p:spPr>
            <a:xfrm>
              <a:off x="3635011" y="3202477"/>
              <a:ext cx="34899" cy="63627"/>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3" name="Google Shape;713;p24"/>
            <p:cNvSpPr/>
            <p:nvPr/>
          </p:nvSpPr>
          <p:spPr>
            <a:xfrm>
              <a:off x="3499691" y="2985265"/>
              <a:ext cx="174947" cy="281849"/>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25"/>
          <p:cNvSpPr txBox="1">
            <a:spLocks noGrp="1"/>
          </p:cNvSpPr>
          <p:nvPr>
            <p:ph type="title"/>
          </p:nvPr>
        </p:nvSpPr>
        <p:spPr>
          <a:xfrm>
            <a:off x="457200" y="512850"/>
            <a:ext cx="8268600" cy="5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Online Based Research</a:t>
            </a:r>
            <a:endParaRPr/>
          </a:p>
        </p:txBody>
      </p:sp>
      <p:sp>
        <p:nvSpPr>
          <p:cNvPr id="719" name="Google Shape;719;p25"/>
          <p:cNvSpPr txBox="1">
            <a:spLocks noGrp="1"/>
          </p:cNvSpPr>
          <p:nvPr>
            <p:ph type="body" idx="1"/>
          </p:nvPr>
        </p:nvSpPr>
        <p:spPr>
          <a:xfrm>
            <a:off x="457200" y="1386150"/>
            <a:ext cx="8191800" cy="3489300"/>
          </a:xfrm>
          <a:prstGeom prst="rect">
            <a:avLst/>
          </a:prstGeom>
        </p:spPr>
        <p:txBody>
          <a:bodyPr spcFirstLastPara="1" wrap="square" lIns="0" tIns="0" rIns="0" bIns="0" anchor="t" anchorCtr="0">
            <a:noAutofit/>
          </a:bodyPr>
          <a:lstStyle/>
          <a:p>
            <a:pPr marL="457200" lvl="0" indent="-342900" algn="l" rtl="0">
              <a:spcBef>
                <a:spcPts val="600"/>
              </a:spcBef>
              <a:spcAft>
                <a:spcPts val="0"/>
              </a:spcAft>
              <a:buSzPts val="1800"/>
              <a:buChar char="-"/>
            </a:pPr>
            <a:r>
              <a:rPr lang="en"/>
              <a:t>Research may be limited for students due to COVID-19; however,there are still plenty of ways for students to write and publish academic articles in the UGRJ even if they normally perform research on campus:</a:t>
            </a:r>
            <a:endParaRPr/>
          </a:p>
          <a:p>
            <a:pPr marL="914400" lvl="1" indent="-342900" algn="l" rtl="0">
              <a:spcBef>
                <a:spcPts val="0"/>
              </a:spcBef>
              <a:spcAft>
                <a:spcPts val="0"/>
              </a:spcAft>
              <a:buSzPts val="1800"/>
              <a:buChar char="-"/>
            </a:pPr>
            <a:r>
              <a:rPr lang="en"/>
              <a:t>Meta-analysis</a:t>
            </a:r>
            <a:endParaRPr/>
          </a:p>
          <a:p>
            <a:pPr marL="914400" lvl="1" indent="-342900" algn="l" rtl="0">
              <a:spcBef>
                <a:spcPts val="0"/>
              </a:spcBef>
              <a:spcAft>
                <a:spcPts val="0"/>
              </a:spcAft>
              <a:buSzPts val="1800"/>
              <a:buChar char="-"/>
            </a:pPr>
            <a:r>
              <a:rPr lang="en"/>
              <a:t>Using previous data from your lab </a:t>
            </a:r>
            <a:endParaRPr/>
          </a:p>
          <a:p>
            <a:pPr marL="914400" lvl="1" indent="-342900" algn="l" rtl="0">
              <a:spcBef>
                <a:spcPts val="0"/>
              </a:spcBef>
              <a:spcAft>
                <a:spcPts val="0"/>
              </a:spcAft>
              <a:buSzPts val="1800"/>
              <a:buChar char="-"/>
            </a:pPr>
            <a:r>
              <a:rPr lang="en"/>
              <a:t>Graduate Student Assistance</a:t>
            </a:r>
            <a:endParaRPr/>
          </a:p>
          <a:p>
            <a:pPr marL="914400" lvl="1" indent="-342900" algn="l" rtl="0">
              <a:spcBef>
                <a:spcPts val="0"/>
              </a:spcBef>
              <a:spcAft>
                <a:spcPts val="0"/>
              </a:spcAft>
              <a:buSzPts val="1800"/>
              <a:buChar char="-"/>
            </a:pPr>
            <a:r>
              <a:rPr lang="en"/>
              <a:t>Remote work</a:t>
            </a:r>
            <a:endParaRPr/>
          </a:p>
          <a:p>
            <a:pPr marL="457200" lvl="0" indent="-342900" algn="l" rtl="0">
              <a:spcBef>
                <a:spcPts val="0"/>
              </a:spcBef>
              <a:spcAft>
                <a:spcPts val="0"/>
              </a:spcAft>
              <a:buSzPts val="1800"/>
              <a:buChar char="-"/>
            </a:pPr>
            <a:r>
              <a:rPr lang="en"/>
              <a:t>In general, make sure to consult your faculty mentor and ask if they have any projects you can work on and write an article for</a:t>
            </a:r>
            <a:endParaRPr/>
          </a:p>
        </p:txBody>
      </p:sp>
      <p:sp>
        <p:nvSpPr>
          <p:cNvPr id="720" name="Google Shape;720;p25"/>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2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15</a:t>
            </a:fld>
            <a:endParaRPr/>
          </a:p>
        </p:txBody>
      </p:sp>
      <p:grpSp>
        <p:nvGrpSpPr>
          <p:cNvPr id="726" name="Google Shape;726;p26"/>
          <p:cNvGrpSpPr/>
          <p:nvPr/>
        </p:nvGrpSpPr>
        <p:grpSpPr>
          <a:xfrm>
            <a:off x="5410301" y="719490"/>
            <a:ext cx="3356124" cy="3829046"/>
            <a:chOff x="2602525" y="317054"/>
            <a:chExt cx="4174283" cy="4762495"/>
          </a:xfrm>
        </p:grpSpPr>
        <p:sp>
          <p:nvSpPr>
            <p:cNvPr id="727" name="Google Shape;727;p26"/>
            <p:cNvSpPr/>
            <p:nvPr/>
          </p:nvSpPr>
          <p:spPr>
            <a:xfrm>
              <a:off x="3677747" y="776267"/>
              <a:ext cx="2670951" cy="3350306"/>
            </a:xfrm>
            <a:custGeom>
              <a:avLst/>
              <a:gdLst/>
              <a:ahLst/>
              <a:cxnLst/>
              <a:rect l="l" t="t" r="r" b="b"/>
              <a:pathLst>
                <a:path w="2670951" h="3350306" extrusionOk="0">
                  <a:moveTo>
                    <a:pt x="2625857" y="1488073"/>
                  </a:moveTo>
                  <a:lnTo>
                    <a:pt x="60628" y="5983"/>
                  </a:lnTo>
                  <a:cubicBezTo>
                    <a:pt x="51862" y="-199"/>
                    <a:pt x="40631" y="-1694"/>
                    <a:pt x="30552" y="1983"/>
                  </a:cubicBezTo>
                  <a:lnTo>
                    <a:pt x="30552" y="1983"/>
                  </a:lnTo>
                  <a:lnTo>
                    <a:pt x="30552" y="1983"/>
                  </a:lnTo>
                  <a:lnTo>
                    <a:pt x="27982" y="3507"/>
                  </a:lnTo>
                  <a:lnTo>
                    <a:pt x="0" y="19699"/>
                  </a:lnTo>
                  <a:lnTo>
                    <a:pt x="16085" y="42464"/>
                  </a:lnTo>
                  <a:lnTo>
                    <a:pt x="16085" y="1769061"/>
                  </a:lnTo>
                  <a:cubicBezTo>
                    <a:pt x="17798" y="1800712"/>
                    <a:pt x="34483" y="1829649"/>
                    <a:pt x="61009" y="1846975"/>
                  </a:cubicBezTo>
                  <a:lnTo>
                    <a:pt x="2622716" y="3327351"/>
                  </a:lnTo>
                  <a:lnTo>
                    <a:pt x="2626333" y="3350306"/>
                  </a:lnTo>
                  <a:lnTo>
                    <a:pt x="2657456" y="3332304"/>
                  </a:lnTo>
                  <a:lnTo>
                    <a:pt x="2657456" y="3332304"/>
                  </a:lnTo>
                  <a:cubicBezTo>
                    <a:pt x="2666869" y="3325741"/>
                    <a:pt x="2671970" y="3314578"/>
                    <a:pt x="2670781" y="3303157"/>
                  </a:cubicBezTo>
                  <a:lnTo>
                    <a:pt x="2670781" y="1565988"/>
                  </a:lnTo>
                  <a:cubicBezTo>
                    <a:pt x="2669068" y="1534336"/>
                    <a:pt x="2652383" y="1505399"/>
                    <a:pt x="2625857" y="1488073"/>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8" name="Google Shape;728;p26"/>
            <p:cNvSpPr/>
            <p:nvPr/>
          </p:nvSpPr>
          <p:spPr>
            <a:xfrm>
              <a:off x="3662233" y="794118"/>
              <a:ext cx="2655076" cy="3335369"/>
            </a:xfrm>
            <a:custGeom>
              <a:avLst/>
              <a:gdLst/>
              <a:ahLst/>
              <a:cxnLst/>
              <a:rect l="l" t="t" r="r" b="b"/>
              <a:pathLst>
                <a:path w="2655076" h="3335369" extrusionOk="0">
                  <a:moveTo>
                    <a:pt x="2655077" y="1566234"/>
                  </a:moveTo>
                  <a:lnTo>
                    <a:pt x="2655077" y="3303309"/>
                  </a:lnTo>
                  <a:cubicBezTo>
                    <a:pt x="2655077" y="3331884"/>
                    <a:pt x="2635089" y="3343599"/>
                    <a:pt x="2610153" y="3329216"/>
                  </a:cubicBezTo>
                  <a:lnTo>
                    <a:pt x="44924" y="1847031"/>
                  </a:lnTo>
                  <a:cubicBezTo>
                    <a:pt x="18398" y="1829705"/>
                    <a:pt x="1713" y="1800768"/>
                    <a:pt x="0" y="1769117"/>
                  </a:cubicBezTo>
                  <a:lnTo>
                    <a:pt x="0" y="32138"/>
                  </a:lnTo>
                  <a:cubicBezTo>
                    <a:pt x="0" y="3563"/>
                    <a:pt x="20082" y="-8248"/>
                    <a:pt x="44924" y="6134"/>
                  </a:cubicBezTo>
                  <a:lnTo>
                    <a:pt x="2610153" y="1488320"/>
                  </a:lnTo>
                  <a:cubicBezTo>
                    <a:pt x="2636717" y="1505607"/>
                    <a:pt x="2653411" y="1534564"/>
                    <a:pt x="2655077" y="1566234"/>
                  </a:cubicBezTo>
                  <a:close/>
                </a:path>
              </a:pathLst>
            </a:custGeom>
            <a:solidFill>
              <a:srgbClr val="FAFB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9" name="Google Shape;729;p26"/>
            <p:cNvSpPr/>
            <p:nvPr/>
          </p:nvSpPr>
          <p:spPr>
            <a:xfrm>
              <a:off x="3763407" y="1012375"/>
              <a:ext cx="1575095" cy="1000982"/>
            </a:xfrm>
            <a:custGeom>
              <a:avLst/>
              <a:gdLst/>
              <a:ahLst/>
              <a:cxnLst/>
              <a:rect l="l" t="t" r="r" b="b"/>
              <a:pathLst>
                <a:path w="1575095" h="1000982" extrusionOk="0">
                  <a:moveTo>
                    <a:pt x="1575095" y="1000982"/>
                  </a:moveTo>
                  <a:lnTo>
                    <a:pt x="0" y="90869"/>
                  </a:lnTo>
                  <a:lnTo>
                    <a:pt x="0" y="0"/>
                  </a:lnTo>
                  <a:lnTo>
                    <a:pt x="1575095" y="910114"/>
                  </a:lnTo>
                  <a:lnTo>
                    <a:pt x="1575095" y="1000982"/>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0" name="Google Shape;730;p26"/>
            <p:cNvSpPr/>
            <p:nvPr/>
          </p:nvSpPr>
          <p:spPr>
            <a:xfrm>
              <a:off x="3763407" y="1170775"/>
              <a:ext cx="1493432" cy="908399"/>
            </a:xfrm>
            <a:custGeom>
              <a:avLst/>
              <a:gdLst/>
              <a:ahLst/>
              <a:cxnLst/>
              <a:rect l="l" t="t" r="r" b="b"/>
              <a:pathLst>
                <a:path w="1493432" h="908399" extrusionOk="0">
                  <a:moveTo>
                    <a:pt x="1493433" y="908399"/>
                  </a:moveTo>
                  <a:lnTo>
                    <a:pt x="0" y="45434"/>
                  </a:lnTo>
                  <a:lnTo>
                    <a:pt x="0" y="0"/>
                  </a:lnTo>
                  <a:lnTo>
                    <a:pt x="1493433" y="862965"/>
                  </a:lnTo>
                  <a:lnTo>
                    <a:pt x="1493433" y="90839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1" name="Google Shape;731;p26"/>
            <p:cNvSpPr/>
            <p:nvPr/>
          </p:nvSpPr>
          <p:spPr>
            <a:xfrm>
              <a:off x="3763407" y="1252119"/>
              <a:ext cx="1319638" cy="808005"/>
            </a:xfrm>
            <a:custGeom>
              <a:avLst/>
              <a:gdLst/>
              <a:ahLst/>
              <a:cxnLst/>
              <a:rect l="l" t="t" r="r" b="b"/>
              <a:pathLst>
                <a:path w="1319638" h="808005" extrusionOk="0">
                  <a:moveTo>
                    <a:pt x="1319638" y="808006"/>
                  </a:moveTo>
                  <a:lnTo>
                    <a:pt x="0" y="45434"/>
                  </a:lnTo>
                  <a:lnTo>
                    <a:pt x="0" y="0"/>
                  </a:lnTo>
                  <a:lnTo>
                    <a:pt x="1319638" y="762572"/>
                  </a:lnTo>
                  <a:lnTo>
                    <a:pt x="1319638" y="808006"/>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2" name="Google Shape;732;p26"/>
            <p:cNvSpPr/>
            <p:nvPr/>
          </p:nvSpPr>
          <p:spPr>
            <a:xfrm>
              <a:off x="3763407" y="1333558"/>
              <a:ext cx="1235786" cy="759428"/>
            </a:xfrm>
            <a:custGeom>
              <a:avLst/>
              <a:gdLst/>
              <a:ahLst/>
              <a:cxnLst/>
              <a:rect l="l" t="t" r="r" b="b"/>
              <a:pathLst>
                <a:path w="1235786" h="759428" extrusionOk="0">
                  <a:moveTo>
                    <a:pt x="1235787" y="759428"/>
                  </a:moveTo>
                  <a:lnTo>
                    <a:pt x="0" y="45434"/>
                  </a:lnTo>
                  <a:lnTo>
                    <a:pt x="0" y="0"/>
                  </a:lnTo>
                  <a:lnTo>
                    <a:pt x="1235787" y="713994"/>
                  </a:lnTo>
                  <a:lnTo>
                    <a:pt x="1235787" y="759428"/>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3" name="Google Shape;733;p26"/>
            <p:cNvSpPr/>
            <p:nvPr/>
          </p:nvSpPr>
          <p:spPr>
            <a:xfrm>
              <a:off x="5632982" y="2768594"/>
              <a:ext cx="578775" cy="425291"/>
            </a:xfrm>
            <a:custGeom>
              <a:avLst/>
              <a:gdLst/>
              <a:ahLst/>
              <a:cxnLst/>
              <a:rect l="l" t="t" r="r" b="b"/>
              <a:pathLst>
                <a:path w="578775" h="425291" extrusionOk="0">
                  <a:moveTo>
                    <a:pt x="578775" y="425291"/>
                  </a:moveTo>
                  <a:lnTo>
                    <a:pt x="0" y="90869"/>
                  </a:lnTo>
                  <a:lnTo>
                    <a:pt x="0" y="0"/>
                  </a:lnTo>
                  <a:lnTo>
                    <a:pt x="578775" y="334328"/>
                  </a:lnTo>
                  <a:lnTo>
                    <a:pt x="578775" y="42529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4" name="Google Shape;734;p26"/>
            <p:cNvSpPr/>
            <p:nvPr/>
          </p:nvSpPr>
          <p:spPr>
            <a:xfrm>
              <a:off x="5632982" y="2926995"/>
              <a:ext cx="548794" cy="362521"/>
            </a:xfrm>
            <a:custGeom>
              <a:avLst/>
              <a:gdLst/>
              <a:ahLst/>
              <a:cxnLst/>
              <a:rect l="l" t="t" r="r" b="b"/>
              <a:pathLst>
                <a:path w="548794" h="362521" extrusionOk="0">
                  <a:moveTo>
                    <a:pt x="548795" y="362521"/>
                  </a:moveTo>
                  <a:lnTo>
                    <a:pt x="0" y="45434"/>
                  </a:lnTo>
                  <a:lnTo>
                    <a:pt x="0" y="0"/>
                  </a:lnTo>
                  <a:lnTo>
                    <a:pt x="548795" y="317087"/>
                  </a:lnTo>
                  <a:lnTo>
                    <a:pt x="548795" y="362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26"/>
            <p:cNvSpPr/>
            <p:nvPr/>
          </p:nvSpPr>
          <p:spPr>
            <a:xfrm>
              <a:off x="5632982" y="3008338"/>
              <a:ext cx="484930" cy="325659"/>
            </a:xfrm>
            <a:custGeom>
              <a:avLst/>
              <a:gdLst/>
              <a:ahLst/>
              <a:cxnLst/>
              <a:rect l="l" t="t" r="r" b="b"/>
              <a:pathLst>
                <a:path w="484930" h="325659" extrusionOk="0">
                  <a:moveTo>
                    <a:pt x="484930" y="325660"/>
                  </a:moveTo>
                  <a:lnTo>
                    <a:pt x="0" y="45434"/>
                  </a:lnTo>
                  <a:lnTo>
                    <a:pt x="0" y="0"/>
                  </a:lnTo>
                  <a:lnTo>
                    <a:pt x="484930" y="280226"/>
                  </a:lnTo>
                  <a:lnTo>
                    <a:pt x="484930" y="32566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26"/>
            <p:cNvSpPr/>
            <p:nvPr/>
          </p:nvSpPr>
          <p:spPr>
            <a:xfrm>
              <a:off x="5632982" y="3089777"/>
              <a:ext cx="454092" cy="307752"/>
            </a:xfrm>
            <a:custGeom>
              <a:avLst/>
              <a:gdLst/>
              <a:ahLst/>
              <a:cxnLst/>
              <a:rect l="l" t="t" r="r" b="b"/>
              <a:pathLst>
                <a:path w="454092" h="307752" extrusionOk="0">
                  <a:moveTo>
                    <a:pt x="454093" y="307753"/>
                  </a:moveTo>
                  <a:lnTo>
                    <a:pt x="0" y="45434"/>
                  </a:lnTo>
                  <a:lnTo>
                    <a:pt x="0" y="0"/>
                  </a:lnTo>
                  <a:lnTo>
                    <a:pt x="454093" y="262319"/>
                  </a:lnTo>
                  <a:lnTo>
                    <a:pt x="454093" y="3077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26"/>
            <p:cNvSpPr/>
            <p:nvPr/>
          </p:nvSpPr>
          <p:spPr>
            <a:xfrm>
              <a:off x="3763407" y="1505008"/>
              <a:ext cx="1575095" cy="1000982"/>
            </a:xfrm>
            <a:custGeom>
              <a:avLst/>
              <a:gdLst/>
              <a:ahLst/>
              <a:cxnLst/>
              <a:rect l="l" t="t" r="r" b="b"/>
              <a:pathLst>
                <a:path w="1575095" h="1000982" extrusionOk="0">
                  <a:moveTo>
                    <a:pt x="1575095" y="1000982"/>
                  </a:moveTo>
                  <a:lnTo>
                    <a:pt x="0" y="90868"/>
                  </a:lnTo>
                  <a:lnTo>
                    <a:pt x="0" y="0"/>
                  </a:lnTo>
                  <a:lnTo>
                    <a:pt x="1575095" y="910114"/>
                  </a:lnTo>
                  <a:lnTo>
                    <a:pt x="1575095" y="1000982"/>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8" name="Google Shape;738;p26"/>
            <p:cNvSpPr/>
            <p:nvPr/>
          </p:nvSpPr>
          <p:spPr>
            <a:xfrm>
              <a:off x="3763407" y="1663408"/>
              <a:ext cx="1493432" cy="908399"/>
            </a:xfrm>
            <a:custGeom>
              <a:avLst/>
              <a:gdLst/>
              <a:ahLst/>
              <a:cxnLst/>
              <a:rect l="l" t="t" r="r" b="b"/>
              <a:pathLst>
                <a:path w="1493432" h="908399" extrusionOk="0">
                  <a:moveTo>
                    <a:pt x="1493433" y="908399"/>
                  </a:moveTo>
                  <a:lnTo>
                    <a:pt x="0" y="45529"/>
                  </a:lnTo>
                  <a:lnTo>
                    <a:pt x="0" y="0"/>
                  </a:lnTo>
                  <a:lnTo>
                    <a:pt x="1493433" y="862965"/>
                  </a:lnTo>
                  <a:lnTo>
                    <a:pt x="1493433" y="90839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9" name="Google Shape;739;p26"/>
            <p:cNvSpPr/>
            <p:nvPr/>
          </p:nvSpPr>
          <p:spPr>
            <a:xfrm>
              <a:off x="3763407" y="1744847"/>
              <a:ext cx="1319638" cy="807910"/>
            </a:xfrm>
            <a:custGeom>
              <a:avLst/>
              <a:gdLst/>
              <a:ahLst/>
              <a:cxnLst/>
              <a:rect l="l" t="t" r="r" b="b"/>
              <a:pathLst>
                <a:path w="1319638" h="807910" extrusionOk="0">
                  <a:moveTo>
                    <a:pt x="1319638" y="807911"/>
                  </a:moveTo>
                  <a:lnTo>
                    <a:pt x="0" y="45434"/>
                  </a:lnTo>
                  <a:lnTo>
                    <a:pt x="0" y="0"/>
                  </a:lnTo>
                  <a:lnTo>
                    <a:pt x="1319638" y="762476"/>
                  </a:lnTo>
                  <a:lnTo>
                    <a:pt x="1319638" y="80791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0" name="Google Shape;740;p26"/>
            <p:cNvSpPr/>
            <p:nvPr/>
          </p:nvSpPr>
          <p:spPr>
            <a:xfrm>
              <a:off x="3763407" y="1826191"/>
              <a:ext cx="1235786" cy="759523"/>
            </a:xfrm>
            <a:custGeom>
              <a:avLst/>
              <a:gdLst/>
              <a:ahLst/>
              <a:cxnLst/>
              <a:rect l="l" t="t" r="r" b="b"/>
              <a:pathLst>
                <a:path w="1235786" h="759523" extrusionOk="0">
                  <a:moveTo>
                    <a:pt x="1235787" y="759523"/>
                  </a:moveTo>
                  <a:lnTo>
                    <a:pt x="0" y="45434"/>
                  </a:lnTo>
                  <a:lnTo>
                    <a:pt x="0" y="0"/>
                  </a:lnTo>
                  <a:lnTo>
                    <a:pt x="1235787" y="713994"/>
                  </a:lnTo>
                  <a:lnTo>
                    <a:pt x="1235787" y="75952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26"/>
            <p:cNvSpPr/>
            <p:nvPr/>
          </p:nvSpPr>
          <p:spPr>
            <a:xfrm>
              <a:off x="3763407" y="1997641"/>
              <a:ext cx="1575095" cy="1001077"/>
            </a:xfrm>
            <a:custGeom>
              <a:avLst/>
              <a:gdLst/>
              <a:ahLst/>
              <a:cxnLst/>
              <a:rect l="l" t="t" r="r" b="b"/>
              <a:pathLst>
                <a:path w="1575095" h="1001077" extrusionOk="0">
                  <a:moveTo>
                    <a:pt x="1575095" y="1001078"/>
                  </a:moveTo>
                  <a:lnTo>
                    <a:pt x="0" y="90964"/>
                  </a:lnTo>
                  <a:lnTo>
                    <a:pt x="0" y="0"/>
                  </a:lnTo>
                  <a:lnTo>
                    <a:pt x="1575095" y="910209"/>
                  </a:lnTo>
                  <a:lnTo>
                    <a:pt x="1575095" y="1001078"/>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2" name="Google Shape;742;p26"/>
            <p:cNvSpPr/>
            <p:nvPr/>
          </p:nvSpPr>
          <p:spPr>
            <a:xfrm>
              <a:off x="3763407" y="2156137"/>
              <a:ext cx="1493432" cy="908399"/>
            </a:xfrm>
            <a:custGeom>
              <a:avLst/>
              <a:gdLst/>
              <a:ahLst/>
              <a:cxnLst/>
              <a:rect l="l" t="t" r="r" b="b"/>
              <a:pathLst>
                <a:path w="1493432" h="908399" extrusionOk="0">
                  <a:moveTo>
                    <a:pt x="1493433" y="908399"/>
                  </a:moveTo>
                  <a:lnTo>
                    <a:pt x="0" y="45434"/>
                  </a:lnTo>
                  <a:lnTo>
                    <a:pt x="0" y="0"/>
                  </a:lnTo>
                  <a:lnTo>
                    <a:pt x="1493433" y="862870"/>
                  </a:lnTo>
                  <a:lnTo>
                    <a:pt x="1493433" y="90839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26"/>
            <p:cNvSpPr/>
            <p:nvPr/>
          </p:nvSpPr>
          <p:spPr>
            <a:xfrm>
              <a:off x="3763407" y="2237480"/>
              <a:ext cx="1319638" cy="808005"/>
            </a:xfrm>
            <a:custGeom>
              <a:avLst/>
              <a:gdLst/>
              <a:ahLst/>
              <a:cxnLst/>
              <a:rect l="l" t="t" r="r" b="b"/>
              <a:pathLst>
                <a:path w="1319638" h="808005" extrusionOk="0">
                  <a:moveTo>
                    <a:pt x="1319638" y="808006"/>
                  </a:moveTo>
                  <a:lnTo>
                    <a:pt x="0" y="45434"/>
                  </a:lnTo>
                  <a:lnTo>
                    <a:pt x="0" y="0"/>
                  </a:lnTo>
                  <a:lnTo>
                    <a:pt x="1319638" y="762476"/>
                  </a:lnTo>
                  <a:lnTo>
                    <a:pt x="1319638" y="808006"/>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4" name="Google Shape;744;p26"/>
            <p:cNvSpPr/>
            <p:nvPr/>
          </p:nvSpPr>
          <p:spPr>
            <a:xfrm>
              <a:off x="3763407" y="2318824"/>
              <a:ext cx="1235786" cy="759523"/>
            </a:xfrm>
            <a:custGeom>
              <a:avLst/>
              <a:gdLst/>
              <a:ahLst/>
              <a:cxnLst/>
              <a:rect l="l" t="t" r="r" b="b"/>
              <a:pathLst>
                <a:path w="1235786" h="759523" extrusionOk="0">
                  <a:moveTo>
                    <a:pt x="1235787" y="759523"/>
                  </a:moveTo>
                  <a:lnTo>
                    <a:pt x="0" y="45529"/>
                  </a:lnTo>
                  <a:lnTo>
                    <a:pt x="0" y="0"/>
                  </a:lnTo>
                  <a:lnTo>
                    <a:pt x="1235787" y="714089"/>
                  </a:lnTo>
                  <a:lnTo>
                    <a:pt x="1235787" y="75952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5" name="Google Shape;745;p26"/>
            <p:cNvSpPr/>
            <p:nvPr/>
          </p:nvSpPr>
          <p:spPr>
            <a:xfrm>
              <a:off x="3763407" y="2490369"/>
              <a:ext cx="1575095" cy="1000982"/>
            </a:xfrm>
            <a:custGeom>
              <a:avLst/>
              <a:gdLst/>
              <a:ahLst/>
              <a:cxnLst/>
              <a:rect l="l" t="t" r="r" b="b"/>
              <a:pathLst>
                <a:path w="1575095" h="1000982" extrusionOk="0">
                  <a:moveTo>
                    <a:pt x="1575095" y="1000982"/>
                  </a:moveTo>
                  <a:lnTo>
                    <a:pt x="0" y="90869"/>
                  </a:lnTo>
                  <a:lnTo>
                    <a:pt x="0" y="0"/>
                  </a:lnTo>
                  <a:lnTo>
                    <a:pt x="1575095" y="910114"/>
                  </a:lnTo>
                  <a:lnTo>
                    <a:pt x="1575095" y="1000982"/>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6" name="Google Shape;746;p26"/>
            <p:cNvSpPr/>
            <p:nvPr/>
          </p:nvSpPr>
          <p:spPr>
            <a:xfrm>
              <a:off x="3763407" y="2648770"/>
              <a:ext cx="1493528" cy="887920"/>
            </a:xfrm>
            <a:custGeom>
              <a:avLst/>
              <a:gdLst/>
              <a:ahLst/>
              <a:cxnLst/>
              <a:rect l="l" t="t" r="r" b="b"/>
              <a:pathLst>
                <a:path w="1493528" h="887920" extrusionOk="0">
                  <a:moveTo>
                    <a:pt x="1493528" y="862965"/>
                  </a:moveTo>
                  <a:lnTo>
                    <a:pt x="1493528" y="887920"/>
                  </a:lnTo>
                  <a:lnTo>
                    <a:pt x="0" y="24955"/>
                  </a:lnTo>
                  <a:lnTo>
                    <a:pt x="0" y="0"/>
                  </a:lnTo>
                  <a:lnTo>
                    <a:pt x="1493528" y="862965"/>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7" name="Google Shape;747;p26"/>
            <p:cNvSpPr/>
            <p:nvPr/>
          </p:nvSpPr>
          <p:spPr>
            <a:xfrm>
              <a:off x="5633267" y="2100963"/>
              <a:ext cx="578489" cy="901329"/>
            </a:xfrm>
            <a:custGeom>
              <a:avLst/>
              <a:gdLst/>
              <a:ahLst/>
              <a:cxnLst/>
              <a:rect l="l" t="t" r="r" b="b"/>
              <a:pathLst>
                <a:path w="578489" h="901329" extrusionOk="0">
                  <a:moveTo>
                    <a:pt x="560502" y="899184"/>
                  </a:moveTo>
                  <a:lnTo>
                    <a:pt x="17989" y="585621"/>
                  </a:lnTo>
                  <a:cubicBezTo>
                    <a:pt x="6910" y="577639"/>
                    <a:pt x="247" y="564895"/>
                    <a:pt x="0" y="551236"/>
                  </a:cubicBezTo>
                  <a:lnTo>
                    <a:pt x="0" y="15645"/>
                  </a:lnTo>
                  <a:cubicBezTo>
                    <a:pt x="0" y="2405"/>
                    <a:pt x="8090" y="-3405"/>
                    <a:pt x="17989" y="2024"/>
                  </a:cubicBezTo>
                  <a:lnTo>
                    <a:pt x="560502" y="315587"/>
                  </a:lnTo>
                  <a:cubicBezTo>
                    <a:pt x="571580" y="323569"/>
                    <a:pt x="578242" y="336314"/>
                    <a:pt x="578490" y="349973"/>
                  </a:cubicBezTo>
                  <a:lnTo>
                    <a:pt x="578490" y="885563"/>
                  </a:lnTo>
                  <a:cubicBezTo>
                    <a:pt x="578490" y="898803"/>
                    <a:pt x="570400" y="904899"/>
                    <a:pt x="560502" y="89918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8" name="Google Shape;748;p26"/>
            <p:cNvSpPr/>
            <p:nvPr/>
          </p:nvSpPr>
          <p:spPr>
            <a:xfrm>
              <a:off x="3680697" y="317054"/>
              <a:ext cx="2667830" cy="1909376"/>
            </a:xfrm>
            <a:custGeom>
              <a:avLst/>
              <a:gdLst/>
              <a:ahLst/>
              <a:cxnLst/>
              <a:rect l="l" t="t" r="r" b="b"/>
              <a:pathLst>
                <a:path w="2667830" h="1909376" extrusionOk="0">
                  <a:moveTo>
                    <a:pt x="2622906" y="1487514"/>
                  </a:moveTo>
                  <a:lnTo>
                    <a:pt x="57678" y="5329"/>
                  </a:lnTo>
                  <a:cubicBezTo>
                    <a:pt x="49302" y="-517"/>
                    <a:pt x="38518" y="-1633"/>
                    <a:pt x="29124" y="2376"/>
                  </a:cubicBezTo>
                  <a:lnTo>
                    <a:pt x="29124" y="2376"/>
                  </a:lnTo>
                  <a:lnTo>
                    <a:pt x="29124" y="2376"/>
                  </a:lnTo>
                  <a:lnTo>
                    <a:pt x="28553" y="2376"/>
                  </a:lnTo>
                  <a:lnTo>
                    <a:pt x="0" y="18378"/>
                  </a:lnTo>
                  <a:lnTo>
                    <a:pt x="12563" y="38762"/>
                  </a:lnTo>
                  <a:lnTo>
                    <a:pt x="12563" y="320416"/>
                  </a:lnTo>
                  <a:cubicBezTo>
                    <a:pt x="12563" y="353468"/>
                    <a:pt x="32741" y="391949"/>
                    <a:pt x="57583" y="406141"/>
                  </a:cubicBezTo>
                  <a:lnTo>
                    <a:pt x="2617386" y="1885374"/>
                  </a:lnTo>
                  <a:lnTo>
                    <a:pt x="2618719" y="1909377"/>
                  </a:lnTo>
                  <a:lnTo>
                    <a:pt x="2651174" y="1891470"/>
                  </a:lnTo>
                  <a:lnTo>
                    <a:pt x="2651936" y="1890993"/>
                  </a:lnTo>
                  <a:lnTo>
                    <a:pt x="2652888" y="1890517"/>
                  </a:lnTo>
                  <a:lnTo>
                    <a:pt x="2652888" y="1890517"/>
                  </a:lnTo>
                  <a:cubicBezTo>
                    <a:pt x="2662405" y="1884897"/>
                    <a:pt x="2667830" y="1872324"/>
                    <a:pt x="2667830" y="1854608"/>
                  </a:cubicBezTo>
                  <a:lnTo>
                    <a:pt x="2667830" y="1573525"/>
                  </a:lnTo>
                  <a:cubicBezTo>
                    <a:pt x="2667830" y="1540378"/>
                    <a:pt x="2647653" y="1501897"/>
                    <a:pt x="2622906" y="148751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9" name="Google Shape;749;p26"/>
            <p:cNvSpPr/>
            <p:nvPr/>
          </p:nvSpPr>
          <p:spPr>
            <a:xfrm>
              <a:off x="3662233" y="334831"/>
              <a:ext cx="2655171" cy="1893451"/>
            </a:xfrm>
            <a:custGeom>
              <a:avLst/>
              <a:gdLst/>
              <a:ahLst/>
              <a:cxnLst/>
              <a:rect l="l" t="t" r="r" b="b"/>
              <a:pathLst>
                <a:path w="2655171" h="1893451" extrusionOk="0">
                  <a:moveTo>
                    <a:pt x="2610153" y="1888076"/>
                  </a:moveTo>
                  <a:lnTo>
                    <a:pt x="44924" y="405890"/>
                  </a:lnTo>
                  <a:cubicBezTo>
                    <a:pt x="20082" y="391508"/>
                    <a:pt x="0" y="353027"/>
                    <a:pt x="0" y="320165"/>
                  </a:cubicBezTo>
                  <a:lnTo>
                    <a:pt x="0" y="39368"/>
                  </a:lnTo>
                  <a:cubicBezTo>
                    <a:pt x="0" y="6317"/>
                    <a:pt x="20082" y="-8923"/>
                    <a:pt x="44924" y="5364"/>
                  </a:cubicBezTo>
                  <a:lnTo>
                    <a:pt x="2610153" y="1487168"/>
                  </a:lnTo>
                  <a:cubicBezTo>
                    <a:pt x="2634994" y="1501551"/>
                    <a:pt x="2655172" y="1540032"/>
                    <a:pt x="2655172" y="1572893"/>
                  </a:cubicBezTo>
                  <a:lnTo>
                    <a:pt x="2655172" y="1853976"/>
                  </a:lnTo>
                  <a:cubicBezTo>
                    <a:pt x="2655172" y="1887218"/>
                    <a:pt x="2634994" y="1902363"/>
                    <a:pt x="2610153" y="1888076"/>
                  </a:cubicBezTo>
                  <a:close/>
                </a:path>
              </a:pathLst>
            </a:custGeom>
            <a:solidFill>
              <a:srgbClr val="FAFB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0" name="Google Shape;750;p26"/>
            <p:cNvSpPr/>
            <p:nvPr/>
          </p:nvSpPr>
          <p:spPr>
            <a:xfrm>
              <a:off x="3763692" y="506668"/>
              <a:ext cx="2448064" cy="1546988"/>
            </a:xfrm>
            <a:custGeom>
              <a:avLst/>
              <a:gdLst/>
              <a:ahLst/>
              <a:cxnLst/>
              <a:rect l="l" t="t" r="r" b="b"/>
              <a:pathLst>
                <a:path w="2448064" h="1546988" extrusionOk="0">
                  <a:moveTo>
                    <a:pt x="2430077" y="1544789"/>
                  </a:moveTo>
                  <a:lnTo>
                    <a:pt x="17703" y="150995"/>
                  </a:lnTo>
                  <a:cubicBezTo>
                    <a:pt x="6701" y="142981"/>
                    <a:pt x="133" y="130229"/>
                    <a:pt x="0" y="116610"/>
                  </a:cubicBezTo>
                  <a:lnTo>
                    <a:pt x="0" y="15645"/>
                  </a:lnTo>
                  <a:cubicBezTo>
                    <a:pt x="0" y="2405"/>
                    <a:pt x="7995" y="-3405"/>
                    <a:pt x="17989" y="2024"/>
                  </a:cubicBezTo>
                  <a:lnTo>
                    <a:pt x="2430077" y="1395913"/>
                  </a:lnTo>
                  <a:cubicBezTo>
                    <a:pt x="2441174" y="1403876"/>
                    <a:pt x="2447846" y="1416630"/>
                    <a:pt x="2448065" y="1430298"/>
                  </a:cubicBezTo>
                  <a:lnTo>
                    <a:pt x="2448065" y="1531168"/>
                  </a:lnTo>
                  <a:cubicBezTo>
                    <a:pt x="2448065" y="1544503"/>
                    <a:pt x="2439975" y="1550599"/>
                    <a:pt x="2430077" y="154478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1" name="Google Shape;751;p26"/>
            <p:cNvSpPr/>
            <p:nvPr/>
          </p:nvSpPr>
          <p:spPr>
            <a:xfrm>
              <a:off x="6042246" y="1815046"/>
              <a:ext cx="173984" cy="241344"/>
            </a:xfrm>
            <a:custGeom>
              <a:avLst/>
              <a:gdLst/>
              <a:ahLst/>
              <a:cxnLst/>
              <a:rect l="l" t="t" r="r" b="b"/>
              <a:pathLst>
                <a:path w="173984" h="241344" extrusionOk="0">
                  <a:moveTo>
                    <a:pt x="155996" y="239077"/>
                  </a:moveTo>
                  <a:lnTo>
                    <a:pt x="0" y="148876"/>
                  </a:lnTo>
                  <a:lnTo>
                    <a:pt x="0" y="0"/>
                  </a:lnTo>
                  <a:lnTo>
                    <a:pt x="155996" y="90106"/>
                  </a:lnTo>
                  <a:cubicBezTo>
                    <a:pt x="167094" y="98069"/>
                    <a:pt x="173766" y="110823"/>
                    <a:pt x="173985" y="124492"/>
                  </a:cubicBezTo>
                  <a:lnTo>
                    <a:pt x="173985" y="225457"/>
                  </a:lnTo>
                  <a:cubicBezTo>
                    <a:pt x="173985" y="238696"/>
                    <a:pt x="165895" y="245078"/>
                    <a:pt x="155996" y="2390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2" name="Google Shape;752;p26"/>
            <p:cNvSpPr/>
            <p:nvPr/>
          </p:nvSpPr>
          <p:spPr>
            <a:xfrm>
              <a:off x="3824606" y="578160"/>
              <a:ext cx="40165" cy="72472"/>
            </a:xfrm>
            <a:custGeom>
              <a:avLst/>
              <a:gdLst/>
              <a:ahLst/>
              <a:cxnLst/>
              <a:rect l="l" t="t" r="r" b="b"/>
              <a:pathLst>
                <a:path w="40165" h="72472" extrusionOk="0">
                  <a:moveTo>
                    <a:pt x="19702" y="39213"/>
                  </a:moveTo>
                  <a:cubicBezTo>
                    <a:pt x="14343" y="34706"/>
                    <a:pt x="9642" y="29481"/>
                    <a:pt x="5711" y="23687"/>
                  </a:cubicBezTo>
                  <a:cubicBezTo>
                    <a:pt x="3103" y="19577"/>
                    <a:pt x="1656" y="14838"/>
                    <a:pt x="1523" y="9971"/>
                  </a:cubicBezTo>
                  <a:cubicBezTo>
                    <a:pt x="1523" y="4892"/>
                    <a:pt x="3236" y="1716"/>
                    <a:pt x="6663" y="446"/>
                  </a:cubicBezTo>
                  <a:cubicBezTo>
                    <a:pt x="11402" y="-686"/>
                    <a:pt x="16390" y="362"/>
                    <a:pt x="20273" y="3304"/>
                  </a:cubicBezTo>
                  <a:cubicBezTo>
                    <a:pt x="27820" y="7698"/>
                    <a:pt x="33779" y="14365"/>
                    <a:pt x="37310" y="22354"/>
                  </a:cubicBezTo>
                  <a:cubicBezTo>
                    <a:pt x="38899" y="25889"/>
                    <a:pt x="39746" y="29716"/>
                    <a:pt x="39784" y="33593"/>
                  </a:cubicBezTo>
                  <a:lnTo>
                    <a:pt x="32456" y="29307"/>
                  </a:lnTo>
                  <a:cubicBezTo>
                    <a:pt x="32446" y="25435"/>
                    <a:pt x="31361" y="21642"/>
                    <a:pt x="29315" y="18353"/>
                  </a:cubicBezTo>
                  <a:cubicBezTo>
                    <a:pt x="27059" y="14814"/>
                    <a:pt x="23947" y="11899"/>
                    <a:pt x="20273" y="9876"/>
                  </a:cubicBezTo>
                  <a:cubicBezTo>
                    <a:pt x="17893" y="8035"/>
                    <a:pt x="14867" y="7244"/>
                    <a:pt x="11897" y="7685"/>
                  </a:cubicBezTo>
                  <a:cubicBezTo>
                    <a:pt x="9899" y="8352"/>
                    <a:pt x="8852" y="10352"/>
                    <a:pt x="8852" y="13591"/>
                  </a:cubicBezTo>
                  <a:cubicBezTo>
                    <a:pt x="8956" y="16577"/>
                    <a:pt x="9946" y="19463"/>
                    <a:pt x="11707" y="21878"/>
                  </a:cubicBezTo>
                  <a:cubicBezTo>
                    <a:pt x="14410" y="25801"/>
                    <a:pt x="17608" y="29356"/>
                    <a:pt x="21225" y="32450"/>
                  </a:cubicBezTo>
                  <a:cubicBezTo>
                    <a:pt x="25289" y="35896"/>
                    <a:pt x="29077" y="39653"/>
                    <a:pt x="32551" y="43690"/>
                  </a:cubicBezTo>
                  <a:cubicBezTo>
                    <a:pt x="34911" y="46585"/>
                    <a:pt x="36862" y="49789"/>
                    <a:pt x="38357" y="53215"/>
                  </a:cubicBezTo>
                  <a:cubicBezTo>
                    <a:pt x="39565" y="56243"/>
                    <a:pt x="40184" y="59478"/>
                    <a:pt x="40165" y="62740"/>
                  </a:cubicBezTo>
                  <a:cubicBezTo>
                    <a:pt x="40165" y="67883"/>
                    <a:pt x="38452" y="71027"/>
                    <a:pt x="34930" y="72265"/>
                  </a:cubicBezTo>
                  <a:cubicBezTo>
                    <a:pt x="30000" y="73000"/>
                    <a:pt x="24975" y="71769"/>
                    <a:pt x="20939" y="68836"/>
                  </a:cubicBezTo>
                  <a:cubicBezTo>
                    <a:pt x="16989" y="66477"/>
                    <a:pt x="13392" y="63558"/>
                    <a:pt x="10279" y="60168"/>
                  </a:cubicBezTo>
                  <a:cubicBezTo>
                    <a:pt x="7177" y="56803"/>
                    <a:pt x="4607" y="52980"/>
                    <a:pt x="2665" y="48833"/>
                  </a:cubicBezTo>
                  <a:cubicBezTo>
                    <a:pt x="980" y="45220"/>
                    <a:pt x="76" y="41293"/>
                    <a:pt x="0" y="37308"/>
                  </a:cubicBezTo>
                  <a:lnTo>
                    <a:pt x="7329" y="41594"/>
                  </a:lnTo>
                  <a:cubicBezTo>
                    <a:pt x="7395" y="45632"/>
                    <a:pt x="8690" y="49553"/>
                    <a:pt x="11041" y="52834"/>
                  </a:cubicBezTo>
                  <a:cubicBezTo>
                    <a:pt x="13468" y="56677"/>
                    <a:pt x="16713" y="59932"/>
                    <a:pt x="20558" y="62359"/>
                  </a:cubicBezTo>
                  <a:cubicBezTo>
                    <a:pt x="23109" y="64223"/>
                    <a:pt x="26269" y="65072"/>
                    <a:pt x="29410" y="64740"/>
                  </a:cubicBezTo>
                  <a:cubicBezTo>
                    <a:pt x="31504" y="64073"/>
                    <a:pt x="32456" y="62168"/>
                    <a:pt x="32456" y="59025"/>
                  </a:cubicBezTo>
                  <a:cubicBezTo>
                    <a:pt x="32427" y="55849"/>
                    <a:pt x="31437" y="52758"/>
                    <a:pt x="29600" y="50167"/>
                  </a:cubicBezTo>
                  <a:cubicBezTo>
                    <a:pt x="26726" y="46153"/>
                    <a:pt x="23404" y="42479"/>
                    <a:pt x="19702" y="39213"/>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3" name="Google Shape;753;p26"/>
            <p:cNvSpPr/>
            <p:nvPr/>
          </p:nvSpPr>
          <p:spPr>
            <a:xfrm>
              <a:off x="3871213" y="621212"/>
              <a:ext cx="35348" cy="54941"/>
            </a:xfrm>
            <a:custGeom>
              <a:avLst/>
              <a:gdLst/>
              <a:ahLst/>
              <a:cxnLst/>
              <a:rect l="l" t="t" r="r" b="b"/>
              <a:pathLst>
                <a:path w="35348" h="54941" extrusionOk="0">
                  <a:moveTo>
                    <a:pt x="18875" y="51977"/>
                  </a:moveTo>
                  <a:cubicBezTo>
                    <a:pt x="13135" y="48563"/>
                    <a:pt x="8434" y="43659"/>
                    <a:pt x="5264" y="37785"/>
                  </a:cubicBezTo>
                  <a:cubicBezTo>
                    <a:pt x="1838" y="31676"/>
                    <a:pt x="39" y="24788"/>
                    <a:pt x="29" y="17782"/>
                  </a:cubicBezTo>
                  <a:lnTo>
                    <a:pt x="29" y="16354"/>
                  </a:lnTo>
                  <a:cubicBezTo>
                    <a:pt x="-170" y="12433"/>
                    <a:pt x="648" y="8529"/>
                    <a:pt x="2409" y="5019"/>
                  </a:cubicBezTo>
                  <a:cubicBezTo>
                    <a:pt x="3665" y="2461"/>
                    <a:pt x="6073" y="656"/>
                    <a:pt x="8881" y="161"/>
                  </a:cubicBezTo>
                  <a:cubicBezTo>
                    <a:pt x="12203" y="-359"/>
                    <a:pt x="15601" y="390"/>
                    <a:pt x="18399" y="2257"/>
                  </a:cubicBezTo>
                  <a:cubicBezTo>
                    <a:pt x="23757" y="5352"/>
                    <a:pt x="28097" y="9957"/>
                    <a:pt x="30867" y="15496"/>
                  </a:cubicBezTo>
                  <a:cubicBezTo>
                    <a:pt x="33932" y="21744"/>
                    <a:pt x="35474" y="28634"/>
                    <a:pt x="35340" y="35594"/>
                  </a:cubicBezTo>
                  <a:lnTo>
                    <a:pt x="35340" y="38737"/>
                  </a:lnTo>
                  <a:lnTo>
                    <a:pt x="6692" y="22831"/>
                  </a:lnTo>
                  <a:cubicBezTo>
                    <a:pt x="6797" y="27522"/>
                    <a:pt x="8005" y="32121"/>
                    <a:pt x="10213" y="36261"/>
                  </a:cubicBezTo>
                  <a:cubicBezTo>
                    <a:pt x="12136" y="40198"/>
                    <a:pt x="15134" y="43503"/>
                    <a:pt x="18875" y="45786"/>
                  </a:cubicBezTo>
                  <a:cubicBezTo>
                    <a:pt x="20721" y="47055"/>
                    <a:pt x="22920" y="47720"/>
                    <a:pt x="25156" y="47691"/>
                  </a:cubicBezTo>
                  <a:cubicBezTo>
                    <a:pt x="26870" y="47538"/>
                    <a:pt x="28488" y="46798"/>
                    <a:pt x="29725" y="45595"/>
                  </a:cubicBezTo>
                  <a:lnTo>
                    <a:pt x="34008" y="51977"/>
                  </a:lnTo>
                  <a:cubicBezTo>
                    <a:pt x="30962" y="55882"/>
                    <a:pt x="25727" y="55978"/>
                    <a:pt x="18875" y="51977"/>
                  </a:cubicBezTo>
                  <a:close/>
                  <a:moveTo>
                    <a:pt x="18018" y="8924"/>
                  </a:moveTo>
                  <a:cubicBezTo>
                    <a:pt x="15962" y="7338"/>
                    <a:pt x="13164" y="7114"/>
                    <a:pt x="10880" y="8353"/>
                  </a:cubicBezTo>
                  <a:cubicBezTo>
                    <a:pt x="8567" y="10355"/>
                    <a:pt x="7273" y="13292"/>
                    <a:pt x="7358" y="16354"/>
                  </a:cubicBezTo>
                  <a:lnTo>
                    <a:pt x="27916" y="28260"/>
                  </a:lnTo>
                  <a:lnTo>
                    <a:pt x="27916" y="27593"/>
                  </a:lnTo>
                  <a:cubicBezTo>
                    <a:pt x="27821" y="23668"/>
                    <a:pt x="26812" y="19820"/>
                    <a:pt x="24966" y="16354"/>
                  </a:cubicBezTo>
                  <a:cubicBezTo>
                    <a:pt x="23405" y="13263"/>
                    <a:pt x="20997" y="10684"/>
                    <a:pt x="18018" y="8924"/>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4" name="Google Shape;754;p26"/>
            <p:cNvSpPr/>
            <p:nvPr/>
          </p:nvSpPr>
          <p:spPr>
            <a:xfrm>
              <a:off x="3913502" y="644554"/>
              <a:ext cx="33883" cy="60925"/>
            </a:xfrm>
            <a:custGeom>
              <a:avLst/>
              <a:gdLst/>
              <a:ahLst/>
              <a:cxnLst/>
              <a:rect l="l" t="t" r="r" b="b"/>
              <a:pathLst>
                <a:path w="33883" h="60925" extrusionOk="0">
                  <a:moveTo>
                    <a:pt x="26174" y="56353"/>
                  </a:moveTo>
                  <a:cubicBezTo>
                    <a:pt x="25593" y="54563"/>
                    <a:pt x="25241" y="52707"/>
                    <a:pt x="25127" y="50829"/>
                  </a:cubicBezTo>
                  <a:cubicBezTo>
                    <a:pt x="21386" y="52815"/>
                    <a:pt x="16837" y="52482"/>
                    <a:pt x="13420" y="49972"/>
                  </a:cubicBezTo>
                  <a:cubicBezTo>
                    <a:pt x="9537" y="47601"/>
                    <a:pt x="6272" y="44336"/>
                    <a:pt x="3902" y="40447"/>
                  </a:cubicBezTo>
                  <a:cubicBezTo>
                    <a:pt x="1418" y="36827"/>
                    <a:pt x="57" y="32551"/>
                    <a:pt x="0" y="28159"/>
                  </a:cubicBezTo>
                  <a:cubicBezTo>
                    <a:pt x="0" y="23206"/>
                    <a:pt x="1618" y="20349"/>
                    <a:pt x="4854" y="19492"/>
                  </a:cubicBezTo>
                  <a:cubicBezTo>
                    <a:pt x="9737" y="19010"/>
                    <a:pt x="14629" y="20368"/>
                    <a:pt x="18560" y="23302"/>
                  </a:cubicBezTo>
                  <a:lnTo>
                    <a:pt x="25412" y="27207"/>
                  </a:lnTo>
                  <a:lnTo>
                    <a:pt x="25412" y="23492"/>
                  </a:lnTo>
                  <a:cubicBezTo>
                    <a:pt x="25403" y="20678"/>
                    <a:pt x="24651" y="17915"/>
                    <a:pt x="23223" y="15491"/>
                  </a:cubicBezTo>
                  <a:cubicBezTo>
                    <a:pt x="21662" y="12855"/>
                    <a:pt x="19435" y="10684"/>
                    <a:pt x="16751" y="9205"/>
                  </a:cubicBezTo>
                  <a:cubicBezTo>
                    <a:pt x="14895" y="7913"/>
                    <a:pt x="12601" y="7401"/>
                    <a:pt x="10374" y="7776"/>
                  </a:cubicBezTo>
                  <a:cubicBezTo>
                    <a:pt x="8728" y="8273"/>
                    <a:pt x="7690" y="9882"/>
                    <a:pt x="7900" y="11586"/>
                  </a:cubicBezTo>
                  <a:lnTo>
                    <a:pt x="761" y="7490"/>
                  </a:lnTo>
                  <a:cubicBezTo>
                    <a:pt x="676" y="5394"/>
                    <a:pt x="1466" y="3356"/>
                    <a:pt x="2950" y="1870"/>
                  </a:cubicBezTo>
                  <a:cubicBezTo>
                    <a:pt x="4607" y="446"/>
                    <a:pt x="6786" y="-213"/>
                    <a:pt x="8947" y="61"/>
                  </a:cubicBezTo>
                  <a:cubicBezTo>
                    <a:pt x="11850" y="393"/>
                    <a:pt x="14648" y="1369"/>
                    <a:pt x="17132" y="2918"/>
                  </a:cubicBezTo>
                  <a:cubicBezTo>
                    <a:pt x="21681" y="5399"/>
                    <a:pt x="25517" y="9008"/>
                    <a:pt x="28268" y="13396"/>
                  </a:cubicBezTo>
                  <a:cubicBezTo>
                    <a:pt x="30895" y="17497"/>
                    <a:pt x="32341" y="22242"/>
                    <a:pt x="32455" y="27112"/>
                  </a:cubicBezTo>
                  <a:lnTo>
                    <a:pt x="32455" y="49019"/>
                  </a:lnTo>
                  <a:cubicBezTo>
                    <a:pt x="32379" y="52815"/>
                    <a:pt x="32865" y="56602"/>
                    <a:pt x="33883" y="60259"/>
                  </a:cubicBezTo>
                  <a:lnTo>
                    <a:pt x="33883" y="60925"/>
                  </a:lnTo>
                  <a:close/>
                  <a:moveTo>
                    <a:pt x="14467" y="43971"/>
                  </a:moveTo>
                  <a:cubicBezTo>
                    <a:pt x="16342" y="45144"/>
                    <a:pt x="18541" y="45710"/>
                    <a:pt x="20749" y="45590"/>
                  </a:cubicBezTo>
                  <a:cubicBezTo>
                    <a:pt x="22547" y="45530"/>
                    <a:pt x="24185" y="44514"/>
                    <a:pt x="25032" y="42923"/>
                  </a:cubicBezTo>
                  <a:lnTo>
                    <a:pt x="25032" y="33398"/>
                  </a:lnTo>
                  <a:lnTo>
                    <a:pt x="19511" y="30160"/>
                  </a:lnTo>
                  <a:cubicBezTo>
                    <a:pt x="10945" y="25207"/>
                    <a:pt x="6662" y="25683"/>
                    <a:pt x="6662" y="31493"/>
                  </a:cubicBezTo>
                  <a:cubicBezTo>
                    <a:pt x="6653" y="34072"/>
                    <a:pt x="7414" y="36593"/>
                    <a:pt x="8851" y="38732"/>
                  </a:cubicBezTo>
                  <a:cubicBezTo>
                    <a:pt x="10270" y="40907"/>
                    <a:pt x="12202" y="42704"/>
                    <a:pt x="14467" y="43971"/>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5" name="Google Shape;755;p26"/>
            <p:cNvSpPr/>
            <p:nvPr/>
          </p:nvSpPr>
          <p:spPr>
            <a:xfrm>
              <a:off x="3956522" y="663093"/>
              <a:ext cx="19892" cy="51720"/>
            </a:xfrm>
            <a:custGeom>
              <a:avLst/>
              <a:gdLst/>
              <a:ahLst/>
              <a:cxnLst/>
              <a:rect l="l" t="t" r="r" b="b"/>
              <a:pathLst>
                <a:path w="19892" h="51720" extrusionOk="0">
                  <a:moveTo>
                    <a:pt x="19892" y="18955"/>
                  </a:moveTo>
                  <a:cubicBezTo>
                    <a:pt x="18807" y="18085"/>
                    <a:pt x="17656" y="17290"/>
                    <a:pt x="16466" y="16573"/>
                  </a:cubicBezTo>
                  <a:cubicBezTo>
                    <a:pt x="11897" y="13906"/>
                    <a:pt x="8728" y="14383"/>
                    <a:pt x="6948" y="18002"/>
                  </a:cubicBezTo>
                  <a:lnTo>
                    <a:pt x="6948" y="51721"/>
                  </a:lnTo>
                  <a:lnTo>
                    <a:pt x="0" y="47625"/>
                  </a:lnTo>
                  <a:lnTo>
                    <a:pt x="0" y="0"/>
                  </a:lnTo>
                  <a:lnTo>
                    <a:pt x="6758" y="3905"/>
                  </a:lnTo>
                  <a:lnTo>
                    <a:pt x="6758" y="9430"/>
                  </a:lnTo>
                  <a:cubicBezTo>
                    <a:pt x="9042" y="6572"/>
                    <a:pt x="12278" y="6286"/>
                    <a:pt x="16275" y="8763"/>
                  </a:cubicBezTo>
                  <a:cubicBezTo>
                    <a:pt x="17408" y="9388"/>
                    <a:pt x="18436" y="10192"/>
                    <a:pt x="19321" y="11144"/>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6" name="Google Shape;756;p26"/>
            <p:cNvSpPr/>
            <p:nvPr/>
          </p:nvSpPr>
          <p:spPr>
            <a:xfrm>
              <a:off x="3980286" y="683824"/>
              <a:ext cx="34675" cy="54516"/>
            </a:xfrm>
            <a:custGeom>
              <a:avLst/>
              <a:gdLst/>
              <a:ahLst/>
              <a:cxnLst/>
              <a:rect l="l" t="t" r="r" b="b"/>
              <a:pathLst>
                <a:path w="34675" h="54516" extrusionOk="0">
                  <a:moveTo>
                    <a:pt x="18400" y="45467"/>
                  </a:moveTo>
                  <a:cubicBezTo>
                    <a:pt x="20304" y="46811"/>
                    <a:pt x="22721" y="47231"/>
                    <a:pt x="24967" y="46610"/>
                  </a:cubicBezTo>
                  <a:cubicBezTo>
                    <a:pt x="26918" y="45847"/>
                    <a:pt x="28175" y="43941"/>
                    <a:pt x="28108" y="41848"/>
                  </a:cubicBezTo>
                  <a:lnTo>
                    <a:pt x="34675" y="45658"/>
                  </a:lnTo>
                  <a:cubicBezTo>
                    <a:pt x="34694" y="48006"/>
                    <a:pt x="33847" y="50279"/>
                    <a:pt x="32296" y="52040"/>
                  </a:cubicBezTo>
                  <a:cubicBezTo>
                    <a:pt x="30716" y="53647"/>
                    <a:pt x="28555" y="54541"/>
                    <a:pt x="26300" y="54516"/>
                  </a:cubicBezTo>
                  <a:cubicBezTo>
                    <a:pt x="23501" y="54441"/>
                    <a:pt x="20770" y="53619"/>
                    <a:pt x="18400" y="52135"/>
                  </a:cubicBezTo>
                  <a:cubicBezTo>
                    <a:pt x="12680" y="48793"/>
                    <a:pt x="8054" y="43862"/>
                    <a:pt x="5075" y="37943"/>
                  </a:cubicBezTo>
                  <a:cubicBezTo>
                    <a:pt x="1715" y="31610"/>
                    <a:pt x="-17" y="24539"/>
                    <a:pt x="31" y="17369"/>
                  </a:cubicBezTo>
                  <a:lnTo>
                    <a:pt x="31" y="15940"/>
                  </a:lnTo>
                  <a:cubicBezTo>
                    <a:pt x="-169" y="12060"/>
                    <a:pt x="611" y="8193"/>
                    <a:pt x="2315" y="4700"/>
                  </a:cubicBezTo>
                  <a:cubicBezTo>
                    <a:pt x="3467" y="2168"/>
                    <a:pt x="5836" y="405"/>
                    <a:pt x="8597" y="33"/>
                  </a:cubicBezTo>
                  <a:cubicBezTo>
                    <a:pt x="11966" y="-190"/>
                    <a:pt x="15316" y="715"/>
                    <a:pt x="18114" y="2605"/>
                  </a:cubicBezTo>
                  <a:cubicBezTo>
                    <a:pt x="22864" y="5371"/>
                    <a:pt x="26823" y="9306"/>
                    <a:pt x="29631" y="14035"/>
                  </a:cubicBezTo>
                  <a:cubicBezTo>
                    <a:pt x="32543" y="18605"/>
                    <a:pt x="34219" y="23859"/>
                    <a:pt x="34485" y="29275"/>
                  </a:cubicBezTo>
                  <a:lnTo>
                    <a:pt x="27918" y="25465"/>
                  </a:lnTo>
                  <a:cubicBezTo>
                    <a:pt x="27651" y="22098"/>
                    <a:pt x="26604" y="18839"/>
                    <a:pt x="24872" y="15940"/>
                  </a:cubicBezTo>
                  <a:cubicBezTo>
                    <a:pt x="23207" y="13144"/>
                    <a:pt x="20884" y="10792"/>
                    <a:pt x="18114" y="9082"/>
                  </a:cubicBezTo>
                  <a:cubicBezTo>
                    <a:pt x="14564" y="7113"/>
                    <a:pt x="11804" y="7113"/>
                    <a:pt x="9834" y="9082"/>
                  </a:cubicBezTo>
                  <a:cubicBezTo>
                    <a:pt x="7464" y="12284"/>
                    <a:pt x="6408" y="16270"/>
                    <a:pt x="6883" y="20226"/>
                  </a:cubicBezTo>
                  <a:lnTo>
                    <a:pt x="6883" y="21750"/>
                  </a:lnTo>
                  <a:cubicBezTo>
                    <a:pt x="6798" y="26703"/>
                    <a:pt x="7807" y="31614"/>
                    <a:pt x="9834" y="36133"/>
                  </a:cubicBezTo>
                  <a:cubicBezTo>
                    <a:pt x="11652" y="40058"/>
                    <a:pt x="14650" y="43321"/>
                    <a:pt x="18400" y="45467"/>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7" name="Google Shape;757;p26"/>
            <p:cNvSpPr/>
            <p:nvPr/>
          </p:nvSpPr>
          <p:spPr>
            <a:xfrm>
              <a:off x="4022575" y="681666"/>
              <a:ext cx="32718" cy="85915"/>
            </a:xfrm>
            <a:custGeom>
              <a:avLst/>
              <a:gdLst/>
              <a:ahLst/>
              <a:cxnLst/>
              <a:rect l="l" t="t" r="r" b="b"/>
              <a:pathLst>
                <a:path w="32718" h="85915" extrusionOk="0">
                  <a:moveTo>
                    <a:pt x="7614" y="29718"/>
                  </a:moveTo>
                  <a:cubicBezTo>
                    <a:pt x="11145" y="26777"/>
                    <a:pt x="16266" y="26777"/>
                    <a:pt x="19797" y="29718"/>
                  </a:cubicBezTo>
                  <a:cubicBezTo>
                    <a:pt x="28411" y="34878"/>
                    <a:pt x="33388" y="44461"/>
                    <a:pt x="32646" y="54483"/>
                  </a:cubicBezTo>
                  <a:lnTo>
                    <a:pt x="32646" y="85916"/>
                  </a:lnTo>
                  <a:lnTo>
                    <a:pt x="25603" y="81820"/>
                  </a:lnTo>
                  <a:lnTo>
                    <a:pt x="25603" y="50387"/>
                  </a:lnTo>
                  <a:cubicBezTo>
                    <a:pt x="25698" y="47343"/>
                    <a:pt x="25003" y="44327"/>
                    <a:pt x="23604" y="41624"/>
                  </a:cubicBezTo>
                  <a:cubicBezTo>
                    <a:pt x="22034" y="39026"/>
                    <a:pt x="19797" y="36890"/>
                    <a:pt x="17132" y="35433"/>
                  </a:cubicBezTo>
                  <a:cubicBezTo>
                    <a:pt x="15352" y="34286"/>
                    <a:pt x="13230" y="33814"/>
                    <a:pt x="11136" y="34100"/>
                  </a:cubicBezTo>
                  <a:cubicBezTo>
                    <a:pt x="9356" y="34510"/>
                    <a:pt x="7852" y="35699"/>
                    <a:pt x="7043" y="37338"/>
                  </a:cubicBezTo>
                  <a:lnTo>
                    <a:pt x="7043" y="71152"/>
                  </a:lnTo>
                  <a:lnTo>
                    <a:pt x="0" y="67056"/>
                  </a:lnTo>
                  <a:lnTo>
                    <a:pt x="0" y="0"/>
                  </a:lnTo>
                  <a:lnTo>
                    <a:pt x="7043" y="4001"/>
                  </a:ln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8" name="Google Shape;758;p26"/>
            <p:cNvSpPr/>
            <p:nvPr/>
          </p:nvSpPr>
          <p:spPr>
            <a:xfrm>
              <a:off x="4065860" y="766513"/>
              <a:ext cx="8800" cy="10615"/>
            </a:xfrm>
            <a:custGeom>
              <a:avLst/>
              <a:gdLst/>
              <a:ahLst/>
              <a:cxnLst/>
              <a:rect l="l" t="t" r="r" b="b"/>
              <a:pathLst>
                <a:path w="8800" h="10615" extrusionOk="0">
                  <a:moveTo>
                    <a:pt x="21" y="3164"/>
                  </a:moveTo>
                  <a:cubicBezTo>
                    <a:pt x="-103" y="2053"/>
                    <a:pt x="326" y="951"/>
                    <a:pt x="1163" y="212"/>
                  </a:cubicBezTo>
                  <a:cubicBezTo>
                    <a:pt x="1829" y="-265"/>
                    <a:pt x="2971" y="212"/>
                    <a:pt x="4399" y="212"/>
                  </a:cubicBezTo>
                  <a:cubicBezTo>
                    <a:pt x="5741" y="1038"/>
                    <a:pt x="6845" y="2183"/>
                    <a:pt x="7635" y="3545"/>
                  </a:cubicBezTo>
                  <a:cubicBezTo>
                    <a:pt x="8378" y="4818"/>
                    <a:pt x="8768" y="6263"/>
                    <a:pt x="8777" y="7736"/>
                  </a:cubicBezTo>
                  <a:cubicBezTo>
                    <a:pt x="8911" y="8767"/>
                    <a:pt x="8473" y="9788"/>
                    <a:pt x="7635" y="10403"/>
                  </a:cubicBezTo>
                  <a:cubicBezTo>
                    <a:pt x="6874" y="10880"/>
                    <a:pt x="5827" y="10403"/>
                    <a:pt x="4399" y="10403"/>
                  </a:cubicBezTo>
                  <a:cubicBezTo>
                    <a:pt x="3029" y="9659"/>
                    <a:pt x="1906" y="8534"/>
                    <a:pt x="1163" y="7165"/>
                  </a:cubicBezTo>
                  <a:cubicBezTo>
                    <a:pt x="440" y="5955"/>
                    <a:pt x="40" y="4575"/>
                    <a:pt x="21" y="3164"/>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9" name="Google Shape;759;p26"/>
            <p:cNvSpPr/>
            <p:nvPr/>
          </p:nvSpPr>
          <p:spPr>
            <a:xfrm>
              <a:off x="4086317" y="778377"/>
              <a:ext cx="8807" cy="10445"/>
            </a:xfrm>
            <a:custGeom>
              <a:avLst/>
              <a:gdLst/>
              <a:ahLst/>
              <a:cxnLst/>
              <a:rect l="l" t="t" r="r" b="b"/>
              <a:pathLst>
                <a:path w="8807" h="10445" extrusionOk="0">
                  <a:moveTo>
                    <a:pt x="27" y="3111"/>
                  </a:moveTo>
                  <a:cubicBezTo>
                    <a:pt x="-116" y="2025"/>
                    <a:pt x="313" y="942"/>
                    <a:pt x="1169" y="254"/>
                  </a:cubicBezTo>
                  <a:cubicBezTo>
                    <a:pt x="1835" y="-317"/>
                    <a:pt x="2978" y="254"/>
                    <a:pt x="4405" y="254"/>
                  </a:cubicBezTo>
                  <a:cubicBezTo>
                    <a:pt x="7051" y="1848"/>
                    <a:pt x="8707" y="4687"/>
                    <a:pt x="8784" y="7779"/>
                  </a:cubicBezTo>
                  <a:cubicBezTo>
                    <a:pt x="8917" y="8809"/>
                    <a:pt x="8479" y="9830"/>
                    <a:pt x="7641" y="10446"/>
                  </a:cubicBezTo>
                  <a:cubicBezTo>
                    <a:pt x="6975" y="10446"/>
                    <a:pt x="5833" y="10446"/>
                    <a:pt x="4405" y="10446"/>
                  </a:cubicBezTo>
                  <a:cubicBezTo>
                    <a:pt x="3035" y="9701"/>
                    <a:pt x="1912" y="8576"/>
                    <a:pt x="1169" y="7207"/>
                  </a:cubicBezTo>
                  <a:cubicBezTo>
                    <a:pt x="427" y="5970"/>
                    <a:pt x="27" y="4555"/>
                    <a:pt x="27" y="3111"/>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0" name="Google Shape;760;p26"/>
            <p:cNvSpPr/>
            <p:nvPr/>
          </p:nvSpPr>
          <p:spPr>
            <a:xfrm>
              <a:off x="4106781" y="790188"/>
              <a:ext cx="8804" cy="10445"/>
            </a:xfrm>
            <a:custGeom>
              <a:avLst/>
              <a:gdLst/>
              <a:ahLst/>
              <a:cxnLst/>
              <a:rect l="l" t="t" r="r" b="b"/>
              <a:pathLst>
                <a:path w="8804" h="10445" extrusionOk="0">
                  <a:moveTo>
                    <a:pt x="27" y="3111"/>
                  </a:moveTo>
                  <a:cubicBezTo>
                    <a:pt x="-116" y="2025"/>
                    <a:pt x="313" y="942"/>
                    <a:pt x="1169" y="254"/>
                  </a:cubicBezTo>
                  <a:cubicBezTo>
                    <a:pt x="1835" y="-318"/>
                    <a:pt x="2978" y="254"/>
                    <a:pt x="4405" y="254"/>
                  </a:cubicBezTo>
                  <a:cubicBezTo>
                    <a:pt x="5795" y="976"/>
                    <a:pt x="6918" y="2107"/>
                    <a:pt x="7641" y="3493"/>
                  </a:cubicBezTo>
                  <a:cubicBezTo>
                    <a:pt x="8374" y="4770"/>
                    <a:pt x="8764" y="6212"/>
                    <a:pt x="8783" y="7683"/>
                  </a:cubicBezTo>
                  <a:cubicBezTo>
                    <a:pt x="8907" y="8741"/>
                    <a:pt x="8479" y="9788"/>
                    <a:pt x="7641" y="10446"/>
                  </a:cubicBezTo>
                  <a:cubicBezTo>
                    <a:pt x="6975" y="10446"/>
                    <a:pt x="5833" y="10446"/>
                    <a:pt x="4405" y="9874"/>
                  </a:cubicBezTo>
                  <a:cubicBezTo>
                    <a:pt x="3035" y="9129"/>
                    <a:pt x="1912" y="8004"/>
                    <a:pt x="1169" y="6636"/>
                  </a:cubicBezTo>
                  <a:cubicBezTo>
                    <a:pt x="522" y="5567"/>
                    <a:pt x="132" y="4359"/>
                    <a:pt x="27" y="3111"/>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1" name="Google Shape;761;p26"/>
            <p:cNvSpPr/>
            <p:nvPr/>
          </p:nvSpPr>
          <p:spPr>
            <a:xfrm>
              <a:off x="6091738" y="1886219"/>
              <a:ext cx="73770" cy="113063"/>
            </a:xfrm>
            <a:custGeom>
              <a:avLst/>
              <a:gdLst/>
              <a:ahLst/>
              <a:cxnLst/>
              <a:rect l="l" t="t" r="r" b="b"/>
              <a:pathLst>
                <a:path w="73770" h="113063" extrusionOk="0">
                  <a:moveTo>
                    <a:pt x="72240" y="104944"/>
                  </a:moveTo>
                  <a:lnTo>
                    <a:pt x="57011" y="78751"/>
                  </a:lnTo>
                  <a:cubicBezTo>
                    <a:pt x="61932" y="73683"/>
                    <a:pt x="64435" y="66739"/>
                    <a:pt x="63864" y="59701"/>
                  </a:cubicBezTo>
                  <a:cubicBezTo>
                    <a:pt x="62646" y="37222"/>
                    <a:pt x="50806" y="16676"/>
                    <a:pt x="31980" y="4360"/>
                  </a:cubicBezTo>
                  <a:cubicBezTo>
                    <a:pt x="14277" y="-5831"/>
                    <a:pt x="0" y="2455"/>
                    <a:pt x="0" y="22839"/>
                  </a:cubicBezTo>
                  <a:cubicBezTo>
                    <a:pt x="1142" y="45585"/>
                    <a:pt x="13201" y="66378"/>
                    <a:pt x="32360" y="78655"/>
                  </a:cubicBezTo>
                  <a:cubicBezTo>
                    <a:pt x="37776" y="82303"/>
                    <a:pt x="44410" y="83675"/>
                    <a:pt x="50825" y="82465"/>
                  </a:cubicBezTo>
                  <a:lnTo>
                    <a:pt x="66148" y="109040"/>
                  </a:lnTo>
                  <a:cubicBezTo>
                    <a:pt x="67957" y="112088"/>
                    <a:pt x="70812" y="113803"/>
                    <a:pt x="72621" y="112755"/>
                  </a:cubicBezTo>
                  <a:cubicBezTo>
                    <a:pt x="74429" y="111707"/>
                    <a:pt x="73953" y="108088"/>
                    <a:pt x="72240" y="104944"/>
                  </a:cubicBezTo>
                  <a:close/>
                  <a:moveTo>
                    <a:pt x="49683" y="70273"/>
                  </a:moveTo>
                  <a:cubicBezTo>
                    <a:pt x="49131" y="70083"/>
                    <a:pt x="48522" y="70083"/>
                    <a:pt x="47970" y="70273"/>
                  </a:cubicBezTo>
                  <a:cubicBezTo>
                    <a:pt x="47532" y="70578"/>
                    <a:pt x="47198" y="71007"/>
                    <a:pt x="47018" y="71512"/>
                  </a:cubicBezTo>
                  <a:cubicBezTo>
                    <a:pt x="42011" y="72845"/>
                    <a:pt x="36682" y="71978"/>
                    <a:pt x="32360" y="69130"/>
                  </a:cubicBezTo>
                  <a:cubicBezTo>
                    <a:pt x="18198" y="59910"/>
                    <a:pt x="9289" y="44480"/>
                    <a:pt x="8376" y="27601"/>
                  </a:cubicBezTo>
                  <a:cubicBezTo>
                    <a:pt x="8376" y="12266"/>
                    <a:pt x="19131" y="6075"/>
                    <a:pt x="32360" y="13790"/>
                  </a:cubicBezTo>
                  <a:cubicBezTo>
                    <a:pt x="46494" y="23020"/>
                    <a:pt x="55374" y="38450"/>
                    <a:pt x="56250" y="55319"/>
                  </a:cubicBezTo>
                  <a:cubicBezTo>
                    <a:pt x="56678" y="61082"/>
                    <a:pt x="54213" y="66682"/>
                    <a:pt x="49683" y="7027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2" name="Google Shape;762;p26"/>
            <p:cNvSpPr/>
            <p:nvPr/>
          </p:nvSpPr>
          <p:spPr>
            <a:xfrm>
              <a:off x="5099606" y="2084115"/>
              <a:ext cx="833576" cy="1053763"/>
            </a:xfrm>
            <a:custGeom>
              <a:avLst/>
              <a:gdLst/>
              <a:ahLst/>
              <a:cxnLst/>
              <a:rect l="l" t="t" r="r" b="b"/>
              <a:pathLst>
                <a:path w="833576" h="1053763" extrusionOk="0">
                  <a:moveTo>
                    <a:pt x="724017" y="325006"/>
                  </a:moveTo>
                  <a:cubicBezTo>
                    <a:pt x="569829" y="64973"/>
                    <a:pt x="310279" y="-65519"/>
                    <a:pt x="144289" y="32684"/>
                  </a:cubicBezTo>
                  <a:lnTo>
                    <a:pt x="0" y="115646"/>
                  </a:lnTo>
                  <a:lnTo>
                    <a:pt x="55298" y="207753"/>
                  </a:lnTo>
                  <a:cubicBezTo>
                    <a:pt x="64198" y="193570"/>
                    <a:pt x="74743" y="180502"/>
                    <a:pt x="86707" y="168796"/>
                  </a:cubicBezTo>
                  <a:cubicBezTo>
                    <a:pt x="226999" y="123266"/>
                    <a:pt x="419829" y="231947"/>
                    <a:pt x="538801" y="432067"/>
                  </a:cubicBezTo>
                  <a:cubicBezTo>
                    <a:pt x="657773" y="632187"/>
                    <a:pt x="660248" y="853929"/>
                    <a:pt x="553173" y="955370"/>
                  </a:cubicBezTo>
                  <a:cubicBezTo>
                    <a:pt x="539087" y="959809"/>
                    <a:pt x="524572" y="962714"/>
                    <a:pt x="509867" y="964038"/>
                  </a:cubicBezTo>
                  <a:lnTo>
                    <a:pt x="563833" y="1053764"/>
                  </a:lnTo>
                  <a:lnTo>
                    <a:pt x="702507" y="974230"/>
                  </a:lnTo>
                  <a:cubicBezTo>
                    <a:pt x="868496" y="875646"/>
                    <a:pt x="878109" y="584943"/>
                    <a:pt x="724017" y="325006"/>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3" name="Google Shape;763;p26"/>
            <p:cNvSpPr/>
            <p:nvPr/>
          </p:nvSpPr>
          <p:spPr>
            <a:xfrm>
              <a:off x="4974070" y="2163744"/>
              <a:ext cx="820424" cy="1006964"/>
            </a:xfrm>
            <a:custGeom>
              <a:avLst/>
              <a:gdLst/>
              <a:ahLst/>
              <a:cxnLst/>
              <a:rect l="l" t="t" r="r" b="b"/>
              <a:pathLst>
                <a:path w="820424" h="1006964" extrusionOk="0">
                  <a:moveTo>
                    <a:pt x="710783" y="325006"/>
                  </a:moveTo>
                  <a:cubicBezTo>
                    <a:pt x="556595" y="64973"/>
                    <a:pt x="297046" y="-65519"/>
                    <a:pt x="131056" y="32684"/>
                  </a:cubicBezTo>
                  <a:cubicBezTo>
                    <a:pt x="-34934" y="130886"/>
                    <a:pt x="-44547" y="421970"/>
                    <a:pt x="109641" y="682003"/>
                  </a:cubicBezTo>
                  <a:cubicBezTo>
                    <a:pt x="263829" y="942035"/>
                    <a:pt x="523378" y="1072528"/>
                    <a:pt x="689368" y="974230"/>
                  </a:cubicBezTo>
                  <a:cubicBezTo>
                    <a:pt x="855358" y="875932"/>
                    <a:pt x="864971" y="584848"/>
                    <a:pt x="710783" y="325006"/>
                  </a:cubicBezTo>
                  <a:close/>
                  <a:moveTo>
                    <a:pt x="678708" y="875836"/>
                  </a:moveTo>
                  <a:cubicBezTo>
                    <a:pt x="538321" y="921366"/>
                    <a:pt x="345586" y="812686"/>
                    <a:pt x="226614" y="612470"/>
                  </a:cubicBezTo>
                  <a:cubicBezTo>
                    <a:pt x="107642" y="412255"/>
                    <a:pt x="105168" y="190703"/>
                    <a:pt x="212242" y="89262"/>
                  </a:cubicBezTo>
                  <a:cubicBezTo>
                    <a:pt x="352534" y="43733"/>
                    <a:pt x="545364" y="152413"/>
                    <a:pt x="664336" y="352533"/>
                  </a:cubicBezTo>
                  <a:cubicBezTo>
                    <a:pt x="783309" y="552653"/>
                    <a:pt x="785783" y="774300"/>
                    <a:pt x="678708" y="875741"/>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4" name="Google Shape;764;p26"/>
            <p:cNvSpPr/>
            <p:nvPr/>
          </p:nvSpPr>
          <p:spPr>
            <a:xfrm>
              <a:off x="5034477" y="2242227"/>
              <a:ext cx="618491" cy="852150"/>
            </a:xfrm>
            <a:custGeom>
              <a:avLst/>
              <a:gdLst/>
              <a:ahLst/>
              <a:cxnLst/>
              <a:rect l="l" t="t" r="r" b="b"/>
              <a:pathLst>
                <a:path w="618491" h="852150" extrusionOk="0">
                  <a:moveTo>
                    <a:pt x="166398" y="533892"/>
                  </a:moveTo>
                  <a:cubicBezTo>
                    <a:pt x="47711" y="333866"/>
                    <a:pt x="44951" y="112124"/>
                    <a:pt x="152026" y="10683"/>
                  </a:cubicBezTo>
                  <a:cubicBezTo>
                    <a:pt x="213225" y="-9224"/>
                    <a:pt x="284513" y="301"/>
                    <a:pt x="355230" y="33924"/>
                  </a:cubicBezTo>
                  <a:cubicBezTo>
                    <a:pt x="268428" y="-7414"/>
                    <a:pt x="180960" y="-12844"/>
                    <a:pt x="112146" y="28019"/>
                  </a:cubicBezTo>
                  <a:cubicBezTo>
                    <a:pt x="-29192" y="111934"/>
                    <a:pt x="-38139" y="358250"/>
                    <a:pt x="92159" y="577992"/>
                  </a:cubicBezTo>
                  <a:cubicBezTo>
                    <a:pt x="222457" y="797734"/>
                    <a:pt x="442794" y="907938"/>
                    <a:pt x="584133" y="824023"/>
                  </a:cubicBezTo>
                  <a:cubicBezTo>
                    <a:pt x="596563" y="816432"/>
                    <a:pt x="608089" y="807450"/>
                    <a:pt x="618492" y="797258"/>
                  </a:cubicBezTo>
                  <a:cubicBezTo>
                    <a:pt x="477914" y="842787"/>
                    <a:pt x="284894" y="734107"/>
                    <a:pt x="166398" y="533892"/>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26"/>
            <p:cNvSpPr/>
            <p:nvPr/>
          </p:nvSpPr>
          <p:spPr>
            <a:xfrm>
              <a:off x="5108865" y="2242623"/>
              <a:ext cx="621582" cy="807149"/>
            </a:xfrm>
            <a:custGeom>
              <a:avLst/>
              <a:gdLst/>
              <a:ahLst/>
              <a:cxnLst/>
              <a:rect l="l" t="t" r="r" b="b"/>
              <a:pathLst>
                <a:path w="621582" h="807149" extrusionOk="0">
                  <a:moveTo>
                    <a:pt x="529828" y="273559"/>
                  </a:moveTo>
                  <a:cubicBezTo>
                    <a:pt x="411141" y="73534"/>
                    <a:pt x="218026" y="-35242"/>
                    <a:pt x="77734" y="10288"/>
                  </a:cubicBezTo>
                  <a:cubicBezTo>
                    <a:pt x="-29341" y="111729"/>
                    <a:pt x="-26962" y="333376"/>
                    <a:pt x="92106" y="533496"/>
                  </a:cubicBezTo>
                  <a:cubicBezTo>
                    <a:pt x="211173" y="733616"/>
                    <a:pt x="403813" y="842392"/>
                    <a:pt x="544200" y="796862"/>
                  </a:cubicBezTo>
                  <a:cubicBezTo>
                    <a:pt x="650989" y="695421"/>
                    <a:pt x="648229" y="473774"/>
                    <a:pt x="529828" y="273559"/>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26"/>
            <p:cNvSpPr/>
            <p:nvPr/>
          </p:nvSpPr>
          <p:spPr>
            <a:xfrm>
              <a:off x="5831808" y="2838412"/>
              <a:ext cx="311135" cy="259746"/>
            </a:xfrm>
            <a:custGeom>
              <a:avLst/>
              <a:gdLst/>
              <a:ahLst/>
              <a:cxnLst/>
              <a:rect l="l" t="t" r="r" b="b"/>
              <a:pathLst>
                <a:path w="311135" h="259746" extrusionOk="0">
                  <a:moveTo>
                    <a:pt x="0" y="0"/>
                  </a:moveTo>
                  <a:lnTo>
                    <a:pt x="311136" y="179546"/>
                  </a:lnTo>
                  <a:lnTo>
                    <a:pt x="311136" y="259747"/>
                  </a:lnTo>
                  <a:lnTo>
                    <a:pt x="0" y="80201"/>
                  </a:lnTo>
                  <a:lnTo>
                    <a:pt x="0" y="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26"/>
            <p:cNvSpPr/>
            <p:nvPr/>
          </p:nvSpPr>
          <p:spPr>
            <a:xfrm>
              <a:off x="5831808" y="2798312"/>
              <a:ext cx="380520" cy="219646"/>
            </a:xfrm>
            <a:custGeom>
              <a:avLst/>
              <a:gdLst/>
              <a:ahLst/>
              <a:cxnLst/>
              <a:rect l="l" t="t" r="r" b="b"/>
              <a:pathLst>
                <a:path w="380520" h="219646" extrusionOk="0">
                  <a:moveTo>
                    <a:pt x="69384" y="0"/>
                  </a:moveTo>
                  <a:lnTo>
                    <a:pt x="380520" y="179546"/>
                  </a:lnTo>
                  <a:lnTo>
                    <a:pt x="311136" y="219646"/>
                  </a:lnTo>
                  <a:lnTo>
                    <a:pt x="0" y="40100"/>
                  </a:lnTo>
                  <a:lnTo>
                    <a:pt x="69384" y="0"/>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26"/>
            <p:cNvSpPr/>
            <p:nvPr/>
          </p:nvSpPr>
          <p:spPr>
            <a:xfrm>
              <a:off x="6056214" y="2910510"/>
              <a:ext cx="696628" cy="514166"/>
            </a:xfrm>
            <a:custGeom>
              <a:avLst/>
              <a:gdLst/>
              <a:ahLst/>
              <a:cxnLst/>
              <a:rect l="l" t="t" r="r" b="b"/>
              <a:pathLst>
                <a:path w="696628" h="514166" extrusionOk="0">
                  <a:moveTo>
                    <a:pt x="20772" y="62109"/>
                  </a:moveTo>
                  <a:cubicBezTo>
                    <a:pt x="50182" y="12389"/>
                    <a:pt x="99770" y="-12567"/>
                    <a:pt x="131464" y="6293"/>
                  </a:cubicBezTo>
                  <a:lnTo>
                    <a:pt x="696629" y="335096"/>
                  </a:lnTo>
                  <a:lnTo>
                    <a:pt x="588983" y="514166"/>
                  </a:lnTo>
                  <a:lnTo>
                    <a:pt x="24865" y="186030"/>
                  </a:lnTo>
                  <a:cubicBezTo>
                    <a:pt x="-6830" y="167170"/>
                    <a:pt x="-8257" y="111640"/>
                    <a:pt x="20772" y="6210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26"/>
            <p:cNvSpPr/>
            <p:nvPr/>
          </p:nvSpPr>
          <p:spPr>
            <a:xfrm>
              <a:off x="6620145" y="3238764"/>
              <a:ext cx="156663" cy="192193"/>
            </a:xfrm>
            <a:custGeom>
              <a:avLst/>
              <a:gdLst/>
              <a:ahLst/>
              <a:cxnLst/>
              <a:rect l="l" t="t" r="r" b="b"/>
              <a:pathLst>
                <a:path w="156663" h="192193" extrusionOk="0">
                  <a:moveTo>
                    <a:pt x="135743" y="130095"/>
                  </a:moveTo>
                  <a:cubicBezTo>
                    <a:pt x="106238" y="179720"/>
                    <a:pt x="56745" y="204771"/>
                    <a:pt x="25051" y="185912"/>
                  </a:cubicBezTo>
                  <a:cubicBezTo>
                    <a:pt x="-6643" y="167052"/>
                    <a:pt x="-8547" y="111617"/>
                    <a:pt x="20958" y="62087"/>
                  </a:cubicBezTo>
                  <a:cubicBezTo>
                    <a:pt x="50464" y="12557"/>
                    <a:pt x="99956" y="-12589"/>
                    <a:pt x="131650" y="6270"/>
                  </a:cubicBezTo>
                  <a:cubicBezTo>
                    <a:pt x="163344" y="25130"/>
                    <a:pt x="165153" y="80470"/>
                    <a:pt x="135743" y="130095"/>
                  </a:cubicBezTo>
                  <a:close/>
                </a:path>
              </a:pathLst>
            </a:custGeom>
            <a:solidFill>
              <a:srgbClr val="8C50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26"/>
            <p:cNvSpPr/>
            <p:nvPr/>
          </p:nvSpPr>
          <p:spPr>
            <a:xfrm>
              <a:off x="6620145" y="3238764"/>
              <a:ext cx="156663" cy="192193"/>
            </a:xfrm>
            <a:custGeom>
              <a:avLst/>
              <a:gdLst/>
              <a:ahLst/>
              <a:cxnLst/>
              <a:rect l="l" t="t" r="r" b="b"/>
              <a:pathLst>
                <a:path w="156663" h="192193" extrusionOk="0">
                  <a:moveTo>
                    <a:pt x="135743" y="130095"/>
                  </a:moveTo>
                  <a:cubicBezTo>
                    <a:pt x="106238" y="179720"/>
                    <a:pt x="56745" y="204771"/>
                    <a:pt x="25051" y="185912"/>
                  </a:cubicBezTo>
                  <a:cubicBezTo>
                    <a:pt x="-6643" y="167052"/>
                    <a:pt x="-8547" y="111617"/>
                    <a:pt x="20958" y="62087"/>
                  </a:cubicBezTo>
                  <a:cubicBezTo>
                    <a:pt x="50464" y="12557"/>
                    <a:pt x="99956" y="-12589"/>
                    <a:pt x="131650" y="6270"/>
                  </a:cubicBezTo>
                  <a:cubicBezTo>
                    <a:pt x="163344" y="25130"/>
                    <a:pt x="165153" y="80470"/>
                    <a:pt x="135743" y="1300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26"/>
            <p:cNvSpPr/>
            <p:nvPr/>
          </p:nvSpPr>
          <p:spPr>
            <a:xfrm>
              <a:off x="3797207" y="2991392"/>
              <a:ext cx="2353338" cy="1403876"/>
            </a:xfrm>
            <a:custGeom>
              <a:avLst/>
              <a:gdLst/>
              <a:ahLst/>
              <a:cxnLst/>
              <a:rect l="l" t="t" r="r" b="b"/>
              <a:pathLst>
                <a:path w="2353338" h="1403876" extrusionOk="0">
                  <a:moveTo>
                    <a:pt x="2300432" y="1399691"/>
                  </a:moveTo>
                  <a:lnTo>
                    <a:pt x="7411" y="30758"/>
                  </a:lnTo>
                  <a:cubicBezTo>
                    <a:pt x="-3629" y="24471"/>
                    <a:pt x="-2106" y="13327"/>
                    <a:pt x="10457" y="5992"/>
                  </a:cubicBezTo>
                  <a:lnTo>
                    <a:pt x="10457" y="5992"/>
                  </a:lnTo>
                  <a:cubicBezTo>
                    <a:pt x="23658" y="-1342"/>
                    <a:pt x="39543" y="-1980"/>
                    <a:pt x="53287" y="4278"/>
                  </a:cubicBezTo>
                  <a:lnTo>
                    <a:pt x="2345927" y="1373211"/>
                  </a:lnTo>
                  <a:cubicBezTo>
                    <a:pt x="2356968" y="1379593"/>
                    <a:pt x="2355445" y="1390642"/>
                    <a:pt x="2342881" y="1397976"/>
                  </a:cubicBezTo>
                  <a:lnTo>
                    <a:pt x="2342881" y="1397976"/>
                  </a:lnTo>
                  <a:cubicBezTo>
                    <a:pt x="2329785" y="1405186"/>
                    <a:pt x="2314062" y="1405825"/>
                    <a:pt x="2300432" y="1399691"/>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26"/>
            <p:cNvSpPr/>
            <p:nvPr/>
          </p:nvSpPr>
          <p:spPr>
            <a:xfrm>
              <a:off x="2602525" y="4569200"/>
              <a:ext cx="891148" cy="510349"/>
            </a:xfrm>
            <a:custGeom>
              <a:avLst/>
              <a:gdLst/>
              <a:ahLst/>
              <a:cxnLst/>
              <a:rect l="l" t="t" r="r" b="b"/>
              <a:pathLst>
                <a:path w="891148" h="510349" extrusionOk="0">
                  <a:moveTo>
                    <a:pt x="356916" y="510349"/>
                  </a:moveTo>
                  <a:lnTo>
                    <a:pt x="0" y="306038"/>
                  </a:lnTo>
                  <a:lnTo>
                    <a:pt x="534232" y="0"/>
                  </a:lnTo>
                  <a:lnTo>
                    <a:pt x="891149" y="204311"/>
                  </a:lnTo>
                  <a:lnTo>
                    <a:pt x="356916" y="510349"/>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26"/>
            <p:cNvSpPr/>
            <p:nvPr/>
          </p:nvSpPr>
          <p:spPr>
            <a:xfrm>
              <a:off x="2671243" y="4325932"/>
              <a:ext cx="591243" cy="341661"/>
            </a:xfrm>
            <a:custGeom>
              <a:avLst/>
              <a:gdLst/>
              <a:ahLst/>
              <a:cxnLst/>
              <a:rect l="l" t="t" r="r" b="b"/>
              <a:pathLst>
                <a:path w="591243" h="341661" extrusionOk="0">
                  <a:moveTo>
                    <a:pt x="295622" y="341662"/>
                  </a:moveTo>
                  <a:lnTo>
                    <a:pt x="0" y="170783"/>
                  </a:lnTo>
                  <a:lnTo>
                    <a:pt x="295622" y="0"/>
                  </a:lnTo>
                  <a:lnTo>
                    <a:pt x="591244" y="170783"/>
                  </a:lnTo>
                  <a:lnTo>
                    <a:pt x="295622" y="34166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26"/>
            <p:cNvSpPr/>
            <p:nvPr/>
          </p:nvSpPr>
          <p:spPr>
            <a:xfrm>
              <a:off x="2671243" y="4496715"/>
              <a:ext cx="295621" cy="512444"/>
            </a:xfrm>
            <a:custGeom>
              <a:avLst/>
              <a:gdLst/>
              <a:ahLst/>
              <a:cxnLst/>
              <a:rect l="l" t="t" r="r" b="b"/>
              <a:pathLst>
                <a:path w="295621" h="512444" extrusionOk="0">
                  <a:moveTo>
                    <a:pt x="295622" y="512445"/>
                  </a:moveTo>
                  <a:lnTo>
                    <a:pt x="0" y="341662"/>
                  </a:lnTo>
                  <a:lnTo>
                    <a:pt x="0" y="0"/>
                  </a:lnTo>
                  <a:lnTo>
                    <a:pt x="295622" y="170879"/>
                  </a:lnTo>
                  <a:lnTo>
                    <a:pt x="295622" y="512445"/>
                  </a:lnTo>
                  <a:close/>
                </a:path>
              </a:pathLst>
            </a:custGeom>
            <a:solidFill>
              <a:srgbClr val="B1B6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5" name="Google Shape;775;p26"/>
            <p:cNvSpPr/>
            <p:nvPr/>
          </p:nvSpPr>
          <p:spPr>
            <a:xfrm>
              <a:off x="2966865" y="4496715"/>
              <a:ext cx="295621" cy="512444"/>
            </a:xfrm>
            <a:custGeom>
              <a:avLst/>
              <a:gdLst/>
              <a:ahLst/>
              <a:cxnLst/>
              <a:rect l="l" t="t" r="r" b="b"/>
              <a:pathLst>
                <a:path w="295621" h="512444" extrusionOk="0">
                  <a:moveTo>
                    <a:pt x="295622" y="341662"/>
                  </a:moveTo>
                  <a:lnTo>
                    <a:pt x="0" y="512445"/>
                  </a:lnTo>
                  <a:lnTo>
                    <a:pt x="0" y="170879"/>
                  </a:lnTo>
                  <a:lnTo>
                    <a:pt x="295622" y="0"/>
                  </a:lnTo>
                  <a:lnTo>
                    <a:pt x="295622" y="341662"/>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6" name="Google Shape;776;p26"/>
            <p:cNvSpPr/>
            <p:nvPr/>
          </p:nvSpPr>
          <p:spPr>
            <a:xfrm>
              <a:off x="3352925" y="4700698"/>
              <a:ext cx="220640" cy="124389"/>
            </a:xfrm>
            <a:custGeom>
              <a:avLst/>
              <a:gdLst/>
              <a:ahLst/>
              <a:cxnLst/>
              <a:rect l="l" t="t" r="r" b="b"/>
              <a:pathLst>
                <a:path w="220640" h="124389" extrusionOk="0">
                  <a:moveTo>
                    <a:pt x="11021" y="30141"/>
                  </a:moveTo>
                  <a:cubicBezTo>
                    <a:pt x="36663" y="37161"/>
                    <a:pt x="64037" y="33732"/>
                    <a:pt x="87163" y="20616"/>
                  </a:cubicBezTo>
                  <a:cubicBezTo>
                    <a:pt x="105532" y="21188"/>
                    <a:pt x="205088" y="-21484"/>
                    <a:pt x="218603" y="14330"/>
                  </a:cubicBezTo>
                  <a:cubicBezTo>
                    <a:pt x="230501" y="45762"/>
                    <a:pt x="187385" y="74813"/>
                    <a:pt x="164352" y="80338"/>
                  </a:cubicBezTo>
                  <a:cubicBezTo>
                    <a:pt x="114003" y="92530"/>
                    <a:pt x="76789" y="117676"/>
                    <a:pt x="56611" y="121867"/>
                  </a:cubicBezTo>
                  <a:cubicBezTo>
                    <a:pt x="41573" y="125105"/>
                    <a:pt x="22062" y="127201"/>
                    <a:pt x="10069" y="115295"/>
                  </a:cubicBezTo>
                  <a:cubicBezTo>
                    <a:pt x="-4112" y="101388"/>
                    <a:pt x="-2875" y="48905"/>
                    <a:pt x="11021" y="3014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7" name="Google Shape;777;p26"/>
            <p:cNvSpPr/>
            <p:nvPr/>
          </p:nvSpPr>
          <p:spPr>
            <a:xfrm>
              <a:off x="3356617" y="4721600"/>
              <a:ext cx="217074" cy="103773"/>
            </a:xfrm>
            <a:custGeom>
              <a:avLst/>
              <a:gdLst/>
              <a:ahLst/>
              <a:cxnLst/>
              <a:rect l="l" t="t" r="r" b="b"/>
              <a:pathLst>
                <a:path w="217074" h="103773" extrusionOk="0">
                  <a:moveTo>
                    <a:pt x="53109" y="92583"/>
                  </a:moveTo>
                  <a:cubicBezTo>
                    <a:pt x="73287" y="88297"/>
                    <a:pt x="110216" y="63246"/>
                    <a:pt x="160850" y="51054"/>
                  </a:cubicBezTo>
                  <a:cubicBezTo>
                    <a:pt x="179886" y="46387"/>
                    <a:pt x="213388" y="25241"/>
                    <a:pt x="216720" y="0"/>
                  </a:cubicBezTo>
                  <a:cubicBezTo>
                    <a:pt x="221193" y="28575"/>
                    <a:pt x="182265" y="54578"/>
                    <a:pt x="160850" y="59722"/>
                  </a:cubicBezTo>
                  <a:cubicBezTo>
                    <a:pt x="110501" y="71914"/>
                    <a:pt x="73287" y="97059"/>
                    <a:pt x="53109" y="101251"/>
                  </a:cubicBezTo>
                  <a:cubicBezTo>
                    <a:pt x="38071" y="104489"/>
                    <a:pt x="18560" y="106584"/>
                    <a:pt x="6567" y="94678"/>
                  </a:cubicBezTo>
                  <a:cubicBezTo>
                    <a:pt x="3439" y="91269"/>
                    <a:pt x="1186" y="87154"/>
                    <a:pt x="0" y="82677"/>
                  </a:cubicBezTo>
                  <a:cubicBezTo>
                    <a:pt x="15148" y="94183"/>
                    <a:pt x="34836" y="97850"/>
                    <a:pt x="53109" y="9258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8" name="Google Shape;778;p26"/>
            <p:cNvSpPr/>
            <p:nvPr/>
          </p:nvSpPr>
          <p:spPr>
            <a:xfrm>
              <a:off x="3173533" y="4605067"/>
              <a:ext cx="220687" cy="124551"/>
            </a:xfrm>
            <a:custGeom>
              <a:avLst/>
              <a:gdLst/>
              <a:ahLst/>
              <a:cxnLst/>
              <a:rect l="l" t="t" r="r" b="b"/>
              <a:pathLst>
                <a:path w="220687" h="124551" extrusionOk="0">
                  <a:moveTo>
                    <a:pt x="11098" y="30141"/>
                  </a:moveTo>
                  <a:cubicBezTo>
                    <a:pt x="36743" y="37095"/>
                    <a:pt x="64094" y="33675"/>
                    <a:pt x="87240" y="20616"/>
                  </a:cubicBezTo>
                  <a:cubicBezTo>
                    <a:pt x="105609" y="21188"/>
                    <a:pt x="205070" y="-21484"/>
                    <a:pt x="218680" y="14330"/>
                  </a:cubicBezTo>
                  <a:cubicBezTo>
                    <a:pt x="230482" y="45762"/>
                    <a:pt x="187367" y="74718"/>
                    <a:pt x="164334" y="80338"/>
                  </a:cubicBezTo>
                  <a:cubicBezTo>
                    <a:pt x="114270" y="92816"/>
                    <a:pt x="76865" y="117962"/>
                    <a:pt x="57164" y="122058"/>
                  </a:cubicBezTo>
                  <a:cubicBezTo>
                    <a:pt x="42126" y="125296"/>
                    <a:pt x="22614" y="127296"/>
                    <a:pt x="10622" y="115485"/>
                  </a:cubicBezTo>
                  <a:cubicBezTo>
                    <a:pt x="-4226" y="101388"/>
                    <a:pt x="-2989" y="48810"/>
                    <a:pt x="11098" y="3014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9" name="Google Shape;779;p26"/>
            <p:cNvSpPr/>
            <p:nvPr/>
          </p:nvSpPr>
          <p:spPr>
            <a:xfrm>
              <a:off x="3177588" y="4625969"/>
              <a:ext cx="217074" cy="103649"/>
            </a:xfrm>
            <a:custGeom>
              <a:avLst/>
              <a:gdLst/>
              <a:ahLst/>
              <a:cxnLst/>
              <a:rect l="l" t="t" r="r" b="b"/>
              <a:pathLst>
                <a:path w="217074" h="103649" extrusionOk="0">
                  <a:moveTo>
                    <a:pt x="53109" y="92583"/>
                  </a:moveTo>
                  <a:cubicBezTo>
                    <a:pt x="73287" y="88297"/>
                    <a:pt x="110216" y="63246"/>
                    <a:pt x="160755" y="51054"/>
                  </a:cubicBezTo>
                  <a:cubicBezTo>
                    <a:pt x="179791" y="46387"/>
                    <a:pt x="213388" y="25241"/>
                    <a:pt x="216720" y="0"/>
                  </a:cubicBezTo>
                  <a:cubicBezTo>
                    <a:pt x="221193" y="28575"/>
                    <a:pt x="182265" y="54483"/>
                    <a:pt x="160755" y="59722"/>
                  </a:cubicBezTo>
                  <a:cubicBezTo>
                    <a:pt x="110216" y="71914"/>
                    <a:pt x="72811" y="97060"/>
                    <a:pt x="53109" y="101155"/>
                  </a:cubicBezTo>
                  <a:cubicBezTo>
                    <a:pt x="38071" y="104394"/>
                    <a:pt x="18560" y="106394"/>
                    <a:pt x="6567" y="94583"/>
                  </a:cubicBezTo>
                  <a:cubicBezTo>
                    <a:pt x="3481" y="91145"/>
                    <a:pt x="1233" y="87039"/>
                    <a:pt x="0" y="82582"/>
                  </a:cubicBezTo>
                  <a:cubicBezTo>
                    <a:pt x="15132" y="94116"/>
                    <a:pt x="34821" y="97831"/>
                    <a:pt x="53109" y="9258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0" name="Google Shape;780;p26"/>
            <p:cNvSpPr/>
            <p:nvPr/>
          </p:nvSpPr>
          <p:spPr>
            <a:xfrm>
              <a:off x="2766014" y="4132721"/>
              <a:ext cx="711887" cy="612953"/>
            </a:xfrm>
            <a:custGeom>
              <a:avLst/>
              <a:gdLst/>
              <a:ahLst/>
              <a:cxnLst/>
              <a:rect l="l" t="t" r="r" b="b"/>
              <a:pathLst>
                <a:path w="711887" h="612953" extrusionOk="0">
                  <a:moveTo>
                    <a:pt x="139081" y="378472"/>
                  </a:moveTo>
                  <a:cubicBezTo>
                    <a:pt x="216746" y="412572"/>
                    <a:pt x="289937" y="418001"/>
                    <a:pt x="349804" y="385806"/>
                  </a:cubicBezTo>
                  <a:lnTo>
                    <a:pt x="411670" y="350088"/>
                  </a:lnTo>
                  <a:cubicBezTo>
                    <a:pt x="415381" y="430002"/>
                    <a:pt x="418903" y="506774"/>
                    <a:pt x="418903" y="506774"/>
                  </a:cubicBezTo>
                  <a:cubicBezTo>
                    <a:pt x="418903" y="506774"/>
                    <a:pt x="466492" y="542683"/>
                    <a:pt x="503231" y="510679"/>
                  </a:cubicBezTo>
                  <a:cubicBezTo>
                    <a:pt x="503231" y="510679"/>
                    <a:pt x="510940" y="398475"/>
                    <a:pt x="518744" y="288175"/>
                  </a:cubicBezTo>
                  <a:lnTo>
                    <a:pt x="583656" y="250742"/>
                  </a:lnTo>
                  <a:cubicBezTo>
                    <a:pt x="582151" y="256628"/>
                    <a:pt x="581321" y="262667"/>
                    <a:pt x="581181" y="268744"/>
                  </a:cubicBezTo>
                  <a:cubicBezTo>
                    <a:pt x="581657" y="289699"/>
                    <a:pt x="596219" y="601262"/>
                    <a:pt x="596219" y="601262"/>
                  </a:cubicBezTo>
                  <a:cubicBezTo>
                    <a:pt x="596219" y="601262"/>
                    <a:pt x="643808" y="629837"/>
                    <a:pt x="680927" y="597642"/>
                  </a:cubicBezTo>
                  <a:cubicBezTo>
                    <a:pt x="680927" y="597642"/>
                    <a:pt x="705769" y="236645"/>
                    <a:pt x="711479" y="179019"/>
                  </a:cubicBezTo>
                  <a:cubicBezTo>
                    <a:pt x="717951" y="114153"/>
                    <a:pt x="645997" y="82149"/>
                    <a:pt x="600407" y="98818"/>
                  </a:cubicBezTo>
                  <a:cubicBezTo>
                    <a:pt x="589842" y="102628"/>
                    <a:pt x="563764" y="112344"/>
                    <a:pt x="530832" y="124631"/>
                  </a:cubicBezTo>
                  <a:cubicBezTo>
                    <a:pt x="532260" y="106629"/>
                    <a:pt x="533402" y="92532"/>
                    <a:pt x="534258" y="84531"/>
                  </a:cubicBezTo>
                  <a:cubicBezTo>
                    <a:pt x="540635" y="19665"/>
                    <a:pt x="468681" y="-12243"/>
                    <a:pt x="423186" y="4330"/>
                  </a:cubicBezTo>
                  <a:cubicBezTo>
                    <a:pt x="381689" y="19475"/>
                    <a:pt x="101581" y="124631"/>
                    <a:pt x="101581" y="124631"/>
                  </a:cubicBezTo>
                  <a:cubicBezTo>
                    <a:pt x="103236" y="151558"/>
                    <a:pt x="106414" y="178362"/>
                    <a:pt x="111098" y="204927"/>
                  </a:cubicBezTo>
                  <a:lnTo>
                    <a:pt x="407" y="195402"/>
                  </a:lnTo>
                  <a:cubicBezTo>
                    <a:pt x="-5875" y="299700"/>
                    <a:pt x="61511" y="344277"/>
                    <a:pt x="139081" y="378472"/>
                  </a:cubicBezTo>
                  <a:close/>
                  <a:moveTo>
                    <a:pt x="332291" y="199021"/>
                  </a:moveTo>
                  <a:lnTo>
                    <a:pt x="406340" y="156254"/>
                  </a:lnTo>
                  <a:cubicBezTo>
                    <a:pt x="405118" y="161483"/>
                    <a:pt x="404323" y="166798"/>
                    <a:pt x="403960" y="17216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1" name="Google Shape;781;p26"/>
            <p:cNvSpPr/>
            <p:nvPr/>
          </p:nvSpPr>
          <p:spPr>
            <a:xfrm>
              <a:off x="2706078" y="4012750"/>
              <a:ext cx="153426" cy="268033"/>
            </a:xfrm>
            <a:custGeom>
              <a:avLst/>
              <a:gdLst/>
              <a:ahLst/>
              <a:cxnLst/>
              <a:rect l="l" t="t" r="r" b="b"/>
              <a:pathLst>
                <a:path w="153426" h="268033" extrusionOk="0">
                  <a:moveTo>
                    <a:pt x="0" y="0"/>
                  </a:moveTo>
                  <a:cubicBezTo>
                    <a:pt x="0" y="0"/>
                    <a:pt x="9518" y="137731"/>
                    <a:pt x="27221" y="157544"/>
                  </a:cubicBezTo>
                  <a:cubicBezTo>
                    <a:pt x="44924" y="177355"/>
                    <a:pt x="106313" y="190500"/>
                    <a:pt x="106313" y="190500"/>
                  </a:cubicBezTo>
                  <a:lnTo>
                    <a:pt x="153426" y="268034"/>
                  </a:lnTo>
                  <a:cubicBezTo>
                    <a:pt x="153426" y="268034"/>
                    <a:pt x="110501" y="21717"/>
                    <a:pt x="101174" y="15812"/>
                  </a:cubicBezTo>
                  <a:cubicBezTo>
                    <a:pt x="91846" y="9906"/>
                    <a:pt x="0" y="0"/>
                    <a:pt x="0"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2" name="Google Shape;782;p26"/>
            <p:cNvSpPr/>
            <p:nvPr/>
          </p:nvSpPr>
          <p:spPr>
            <a:xfrm>
              <a:off x="2694181" y="3854621"/>
              <a:ext cx="102411" cy="197244"/>
            </a:xfrm>
            <a:custGeom>
              <a:avLst/>
              <a:gdLst/>
              <a:ahLst/>
              <a:cxnLst/>
              <a:rect l="l" t="t" r="r" b="b"/>
              <a:pathLst>
                <a:path w="102411" h="197244" extrusionOk="0">
                  <a:moveTo>
                    <a:pt x="102411" y="4776"/>
                  </a:moveTo>
                  <a:cubicBezTo>
                    <a:pt x="78681" y="-6244"/>
                    <a:pt x="50468" y="2376"/>
                    <a:pt x="36929" y="24778"/>
                  </a:cubicBezTo>
                  <a:cubicBezTo>
                    <a:pt x="19607" y="53353"/>
                    <a:pt x="1618" y="151842"/>
                    <a:pt x="0" y="168701"/>
                  </a:cubicBezTo>
                  <a:cubicBezTo>
                    <a:pt x="0" y="168701"/>
                    <a:pt x="24270" y="202229"/>
                    <a:pt x="60723" y="19660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3" name="Google Shape;783;p26"/>
            <p:cNvSpPr/>
            <p:nvPr/>
          </p:nvSpPr>
          <p:spPr>
            <a:xfrm>
              <a:off x="2799755" y="3593223"/>
              <a:ext cx="234442" cy="375527"/>
            </a:xfrm>
            <a:custGeom>
              <a:avLst/>
              <a:gdLst/>
              <a:ahLst/>
              <a:cxnLst/>
              <a:rect l="l" t="t" r="r" b="b"/>
              <a:pathLst>
                <a:path w="234442" h="375527" extrusionOk="0">
                  <a:moveTo>
                    <a:pt x="13397" y="267888"/>
                  </a:moveTo>
                  <a:cubicBezTo>
                    <a:pt x="37192" y="269032"/>
                    <a:pt x="54895" y="275127"/>
                    <a:pt x="57845" y="267888"/>
                  </a:cubicBezTo>
                  <a:cubicBezTo>
                    <a:pt x="60387" y="255592"/>
                    <a:pt x="62198" y="243152"/>
                    <a:pt x="63271" y="230646"/>
                  </a:cubicBezTo>
                  <a:cubicBezTo>
                    <a:pt x="60510" y="223693"/>
                    <a:pt x="58131" y="216263"/>
                    <a:pt x="58131" y="216263"/>
                  </a:cubicBezTo>
                  <a:cubicBezTo>
                    <a:pt x="28245" y="197880"/>
                    <a:pt x="18823" y="165590"/>
                    <a:pt x="14920" y="127966"/>
                  </a:cubicBezTo>
                  <a:cubicBezTo>
                    <a:pt x="8258" y="63673"/>
                    <a:pt x="42903" y="7380"/>
                    <a:pt x="107243" y="617"/>
                  </a:cubicBezTo>
                  <a:cubicBezTo>
                    <a:pt x="167585" y="-5670"/>
                    <a:pt x="211938" y="36812"/>
                    <a:pt x="223931" y="95200"/>
                  </a:cubicBezTo>
                  <a:cubicBezTo>
                    <a:pt x="230307" y="123775"/>
                    <a:pt x="242966" y="178449"/>
                    <a:pt x="225834" y="225788"/>
                  </a:cubicBezTo>
                  <a:cubicBezTo>
                    <a:pt x="216316" y="252268"/>
                    <a:pt x="203848" y="273413"/>
                    <a:pt x="191475" y="277413"/>
                  </a:cubicBezTo>
                  <a:cubicBezTo>
                    <a:pt x="179496" y="277042"/>
                    <a:pt x="167548" y="275994"/>
                    <a:pt x="155688" y="274270"/>
                  </a:cubicBezTo>
                  <a:lnTo>
                    <a:pt x="155688" y="274270"/>
                  </a:lnTo>
                  <a:cubicBezTo>
                    <a:pt x="155688" y="274270"/>
                    <a:pt x="152452" y="292177"/>
                    <a:pt x="150263" y="303607"/>
                  </a:cubicBezTo>
                  <a:cubicBezTo>
                    <a:pt x="148074" y="315037"/>
                    <a:pt x="148930" y="321133"/>
                    <a:pt x="171678" y="335230"/>
                  </a:cubicBezTo>
                  <a:cubicBezTo>
                    <a:pt x="194425" y="349327"/>
                    <a:pt x="137224" y="378188"/>
                    <a:pt x="99819" y="375330"/>
                  </a:cubicBezTo>
                  <a:cubicBezTo>
                    <a:pt x="62414" y="372473"/>
                    <a:pt x="20250" y="349899"/>
                    <a:pt x="8734" y="325705"/>
                  </a:cubicBezTo>
                  <a:cubicBezTo>
                    <a:pt x="-4115" y="298940"/>
                    <a:pt x="-2973" y="267126"/>
                    <a:pt x="13397" y="26788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84" name="Google Shape;784;p26"/>
            <p:cNvGrpSpPr/>
            <p:nvPr/>
          </p:nvGrpSpPr>
          <p:grpSpPr>
            <a:xfrm>
              <a:off x="2941619" y="3895613"/>
              <a:ext cx="483621" cy="510995"/>
              <a:chOff x="4345944" y="4626313"/>
              <a:chExt cx="483621" cy="510995"/>
            </a:xfrm>
          </p:grpSpPr>
          <p:grpSp>
            <p:nvGrpSpPr>
              <p:cNvPr id="785" name="Google Shape;785;p26"/>
              <p:cNvGrpSpPr/>
              <p:nvPr/>
            </p:nvGrpSpPr>
            <p:grpSpPr>
              <a:xfrm>
                <a:off x="4345944" y="4852987"/>
                <a:ext cx="474200" cy="284321"/>
                <a:chOff x="4345944" y="4852987"/>
                <a:chExt cx="474200" cy="284321"/>
              </a:xfrm>
            </p:grpSpPr>
            <p:sp>
              <p:nvSpPr>
                <p:cNvPr id="786" name="Google Shape;786;p26"/>
                <p:cNvSpPr/>
                <p:nvPr/>
              </p:nvSpPr>
              <p:spPr>
                <a:xfrm>
                  <a:off x="4346061" y="4969668"/>
                  <a:ext cx="474083" cy="167618"/>
                </a:xfrm>
                <a:custGeom>
                  <a:avLst/>
                  <a:gdLst/>
                  <a:ahLst/>
                  <a:cxnLst/>
                  <a:rect l="l" t="t" r="r" b="b"/>
                  <a:pathLst>
                    <a:path w="474083" h="167618" extrusionOk="0">
                      <a:moveTo>
                        <a:pt x="474082" y="43529"/>
                      </a:moveTo>
                      <a:lnTo>
                        <a:pt x="474082" y="43529"/>
                      </a:lnTo>
                      <a:cubicBezTo>
                        <a:pt x="474178" y="50425"/>
                        <a:pt x="470537" y="56845"/>
                        <a:pt x="464564" y="60293"/>
                      </a:cubicBezTo>
                      <a:lnTo>
                        <a:pt x="283155" y="165068"/>
                      </a:lnTo>
                      <a:cubicBezTo>
                        <a:pt x="277266" y="168469"/>
                        <a:pt x="270009" y="168469"/>
                        <a:pt x="264120" y="165068"/>
                      </a:cubicBezTo>
                      <a:lnTo>
                        <a:pt x="9520" y="18193"/>
                      </a:lnTo>
                      <a:cubicBezTo>
                        <a:pt x="3547" y="14745"/>
                        <a:pt x="-94" y="8334"/>
                        <a:pt x="2" y="1429"/>
                      </a:cubicBezTo>
                      <a:lnTo>
                        <a:pt x="2" y="0"/>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7" name="Google Shape;787;p26"/>
                <p:cNvSpPr/>
                <p:nvPr/>
              </p:nvSpPr>
              <p:spPr>
                <a:xfrm>
                  <a:off x="4619603" y="5013483"/>
                  <a:ext cx="200539" cy="123825"/>
                </a:xfrm>
                <a:custGeom>
                  <a:avLst/>
                  <a:gdLst/>
                  <a:ahLst/>
                  <a:cxnLst/>
                  <a:rect l="l" t="t" r="r" b="b"/>
                  <a:pathLst>
                    <a:path w="200539" h="123825" extrusionOk="0">
                      <a:moveTo>
                        <a:pt x="190926" y="16478"/>
                      </a:moveTo>
                      <a:lnTo>
                        <a:pt x="9518" y="121253"/>
                      </a:lnTo>
                      <a:cubicBezTo>
                        <a:pt x="6626" y="122930"/>
                        <a:pt x="3344" y="123815"/>
                        <a:pt x="0" y="123825"/>
                      </a:cubicBezTo>
                      <a:lnTo>
                        <a:pt x="0" y="0"/>
                      </a:lnTo>
                      <a:lnTo>
                        <a:pt x="200539" y="0"/>
                      </a:lnTo>
                      <a:cubicBezTo>
                        <a:pt x="200513" y="6820"/>
                        <a:pt x="196846" y="13106"/>
                        <a:pt x="190926" y="16478"/>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26"/>
                <p:cNvSpPr/>
                <p:nvPr/>
              </p:nvSpPr>
              <p:spPr>
                <a:xfrm>
                  <a:off x="4345944" y="4852987"/>
                  <a:ext cx="474198" cy="274003"/>
                </a:xfrm>
                <a:custGeom>
                  <a:avLst/>
                  <a:gdLst/>
                  <a:ahLst/>
                  <a:cxnLst/>
                  <a:rect l="l" t="t" r="r" b="b"/>
                  <a:pathLst>
                    <a:path w="474198" h="274003" extrusionOk="0">
                      <a:moveTo>
                        <a:pt x="280322" y="272224"/>
                      </a:moveTo>
                      <a:cubicBezTo>
                        <a:pt x="276096" y="274596"/>
                        <a:pt x="270938" y="274596"/>
                        <a:pt x="266712" y="272224"/>
                      </a:cubicBezTo>
                      <a:lnTo>
                        <a:pt x="2498" y="119824"/>
                      </a:lnTo>
                      <a:cubicBezTo>
                        <a:pt x="-833" y="117824"/>
                        <a:pt x="-833" y="114681"/>
                        <a:pt x="2498" y="112776"/>
                      </a:cubicBezTo>
                      <a:lnTo>
                        <a:pt x="197137" y="0"/>
                      </a:lnTo>
                      <a:lnTo>
                        <a:pt x="474199" y="16021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89" name="Google Shape;789;p26"/>
                <p:cNvGrpSpPr/>
                <p:nvPr/>
              </p:nvGrpSpPr>
              <p:grpSpPr>
                <a:xfrm>
                  <a:off x="4457040" y="4985575"/>
                  <a:ext cx="133724" cy="77247"/>
                  <a:chOff x="4457040" y="4985575"/>
                  <a:chExt cx="133724" cy="77247"/>
                </a:xfrm>
              </p:grpSpPr>
              <p:sp>
                <p:nvSpPr>
                  <p:cNvPr id="790" name="Google Shape;790;p26"/>
                  <p:cNvSpPr/>
                  <p:nvPr/>
                </p:nvSpPr>
                <p:spPr>
                  <a:xfrm>
                    <a:off x="4457040" y="4985575"/>
                    <a:ext cx="133724" cy="77247"/>
                  </a:xfrm>
                  <a:custGeom>
                    <a:avLst/>
                    <a:gdLst/>
                    <a:ahLst/>
                    <a:cxnLst/>
                    <a:rect l="l" t="t" r="r" b="b"/>
                    <a:pathLst>
                      <a:path w="133724" h="77247" extrusionOk="0">
                        <a:moveTo>
                          <a:pt x="0" y="27622"/>
                        </a:moveTo>
                        <a:lnTo>
                          <a:pt x="1332" y="28384"/>
                        </a:lnTo>
                        <a:lnTo>
                          <a:pt x="85945" y="77248"/>
                        </a:lnTo>
                        <a:lnTo>
                          <a:pt x="132487" y="50387"/>
                        </a:lnTo>
                        <a:lnTo>
                          <a:pt x="133725" y="49625"/>
                        </a:lnTo>
                        <a:lnTo>
                          <a:pt x="47779" y="0"/>
                        </a:lnTo>
                        <a:lnTo>
                          <a:pt x="0" y="27622"/>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1" name="Google Shape;791;p26"/>
                  <p:cNvSpPr/>
                  <p:nvPr/>
                </p:nvSpPr>
                <p:spPr>
                  <a:xfrm>
                    <a:off x="4458372" y="4987099"/>
                    <a:ext cx="131154" cy="75723"/>
                  </a:xfrm>
                  <a:custGeom>
                    <a:avLst/>
                    <a:gdLst/>
                    <a:ahLst/>
                    <a:cxnLst/>
                    <a:rect l="l" t="t" r="r" b="b"/>
                    <a:pathLst>
                      <a:path w="131154" h="75723" extrusionOk="0">
                        <a:moveTo>
                          <a:pt x="0" y="26861"/>
                        </a:moveTo>
                        <a:lnTo>
                          <a:pt x="84613" y="75724"/>
                        </a:lnTo>
                        <a:lnTo>
                          <a:pt x="131155" y="48863"/>
                        </a:lnTo>
                        <a:lnTo>
                          <a:pt x="46447" y="0"/>
                        </a:lnTo>
                        <a:lnTo>
                          <a:pt x="0" y="26861"/>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92" name="Google Shape;792;p26"/>
                <p:cNvSpPr/>
                <p:nvPr/>
              </p:nvSpPr>
              <p:spPr>
                <a:xfrm>
                  <a:off x="4747605" y="5011693"/>
                  <a:ext cx="29363" cy="16916"/>
                </a:xfrm>
                <a:custGeom>
                  <a:avLst/>
                  <a:gdLst/>
                  <a:ahLst/>
                  <a:cxnLst/>
                  <a:rect l="l" t="t" r="r" b="b"/>
                  <a:pathLst>
                    <a:path w="29363" h="16916" extrusionOk="0">
                      <a:moveTo>
                        <a:pt x="679" y="9411"/>
                      </a:moveTo>
                      <a:lnTo>
                        <a:pt x="12957" y="16459"/>
                      </a:lnTo>
                      <a:cubicBezTo>
                        <a:pt x="14185" y="17069"/>
                        <a:pt x="15630" y="17069"/>
                        <a:pt x="16859" y="16459"/>
                      </a:cubicBezTo>
                      <a:lnTo>
                        <a:pt x="28470" y="9696"/>
                      </a:lnTo>
                      <a:cubicBezTo>
                        <a:pt x="29613" y="9030"/>
                        <a:pt x="29708" y="8077"/>
                        <a:pt x="28470" y="7506"/>
                      </a:cubicBezTo>
                      <a:lnTo>
                        <a:pt x="16288" y="457"/>
                      </a:lnTo>
                      <a:cubicBezTo>
                        <a:pt x="15059" y="-152"/>
                        <a:pt x="13614" y="-152"/>
                        <a:pt x="12385" y="457"/>
                      </a:cubicBezTo>
                      <a:lnTo>
                        <a:pt x="679" y="7220"/>
                      </a:lnTo>
                      <a:cubicBezTo>
                        <a:pt x="-178" y="798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3" name="Google Shape;793;p26"/>
                <p:cNvSpPr/>
                <p:nvPr/>
              </p:nvSpPr>
              <p:spPr>
                <a:xfrm>
                  <a:off x="4730414" y="5001691"/>
                  <a:ext cx="29303" cy="16916"/>
                </a:xfrm>
                <a:custGeom>
                  <a:avLst/>
                  <a:gdLst/>
                  <a:ahLst/>
                  <a:cxnLst/>
                  <a:rect l="l" t="t" r="r" b="b"/>
                  <a:pathLst>
                    <a:path w="29303" h="16916" extrusionOk="0">
                      <a:moveTo>
                        <a:pt x="642" y="9411"/>
                      </a:moveTo>
                      <a:lnTo>
                        <a:pt x="12825" y="16459"/>
                      </a:lnTo>
                      <a:cubicBezTo>
                        <a:pt x="14054" y="17069"/>
                        <a:pt x="15499" y="17069"/>
                        <a:pt x="16727" y="16459"/>
                      </a:cubicBezTo>
                      <a:lnTo>
                        <a:pt x="28339" y="9696"/>
                      </a:lnTo>
                      <a:cubicBezTo>
                        <a:pt x="29576" y="9030"/>
                        <a:pt x="29672" y="8077"/>
                        <a:pt x="28339" y="7506"/>
                      </a:cubicBezTo>
                      <a:lnTo>
                        <a:pt x="16156" y="457"/>
                      </a:lnTo>
                      <a:cubicBezTo>
                        <a:pt x="14928" y="-152"/>
                        <a:pt x="13483" y="-152"/>
                        <a:pt x="12254" y="457"/>
                      </a:cubicBezTo>
                      <a:lnTo>
                        <a:pt x="642" y="7124"/>
                      </a:lnTo>
                      <a:cubicBezTo>
                        <a:pt x="-214" y="7791"/>
                        <a:pt x="-214" y="8458"/>
                        <a:pt x="642"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4" name="Google Shape;794;p26"/>
                <p:cNvSpPr/>
                <p:nvPr/>
              </p:nvSpPr>
              <p:spPr>
                <a:xfrm>
                  <a:off x="4713055" y="4991690"/>
                  <a:ext cx="29363" cy="16916"/>
                </a:xfrm>
                <a:custGeom>
                  <a:avLst/>
                  <a:gdLst/>
                  <a:ahLst/>
                  <a:cxnLst/>
                  <a:rect l="l" t="t" r="r" b="b"/>
                  <a:pathLst>
                    <a:path w="29363" h="16916" extrusionOk="0">
                      <a:moveTo>
                        <a:pt x="679" y="9411"/>
                      </a:moveTo>
                      <a:lnTo>
                        <a:pt x="12957" y="16459"/>
                      </a:lnTo>
                      <a:cubicBezTo>
                        <a:pt x="14152" y="17069"/>
                        <a:pt x="15568" y="17069"/>
                        <a:pt x="16764" y="16459"/>
                      </a:cubicBezTo>
                      <a:lnTo>
                        <a:pt x="28471" y="9792"/>
                      </a:lnTo>
                      <a:cubicBezTo>
                        <a:pt x="29613" y="9125"/>
                        <a:pt x="29708" y="8077"/>
                        <a:pt x="28471" y="7506"/>
                      </a:cubicBezTo>
                      <a:lnTo>
                        <a:pt x="16193" y="457"/>
                      </a:lnTo>
                      <a:cubicBezTo>
                        <a:pt x="14997" y="-152"/>
                        <a:pt x="13581" y="-152"/>
                        <a:pt x="12385" y="457"/>
                      </a:cubicBezTo>
                      <a:lnTo>
                        <a:pt x="679" y="7125"/>
                      </a:lnTo>
                      <a:cubicBezTo>
                        <a:pt x="-178" y="7792"/>
                        <a:pt x="-273" y="8935"/>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5" name="Google Shape;795;p26"/>
                <p:cNvSpPr/>
                <p:nvPr/>
              </p:nvSpPr>
              <p:spPr>
                <a:xfrm>
                  <a:off x="4695787" y="4981117"/>
                  <a:ext cx="29345" cy="17487"/>
                </a:xfrm>
                <a:custGeom>
                  <a:avLst/>
                  <a:gdLst/>
                  <a:ahLst/>
                  <a:cxnLst/>
                  <a:rect l="l" t="t" r="r" b="b"/>
                  <a:pathLst>
                    <a:path w="29345" h="17487" extrusionOk="0">
                      <a:moveTo>
                        <a:pt x="720" y="9982"/>
                      </a:moveTo>
                      <a:lnTo>
                        <a:pt x="12903" y="17031"/>
                      </a:lnTo>
                      <a:cubicBezTo>
                        <a:pt x="14131" y="17640"/>
                        <a:pt x="15576" y="17640"/>
                        <a:pt x="16805" y="17031"/>
                      </a:cubicBezTo>
                      <a:lnTo>
                        <a:pt x="28417" y="10363"/>
                      </a:lnTo>
                      <a:cubicBezTo>
                        <a:pt x="29559" y="9696"/>
                        <a:pt x="29749" y="8649"/>
                        <a:pt x="28417" y="8077"/>
                      </a:cubicBezTo>
                      <a:lnTo>
                        <a:pt x="16519" y="457"/>
                      </a:lnTo>
                      <a:cubicBezTo>
                        <a:pt x="15291" y="-152"/>
                        <a:pt x="13846" y="-152"/>
                        <a:pt x="12617" y="457"/>
                      </a:cubicBezTo>
                      <a:lnTo>
                        <a:pt x="1005" y="7125"/>
                      </a:lnTo>
                      <a:cubicBezTo>
                        <a:pt x="-232" y="8363"/>
                        <a:pt x="-327" y="9411"/>
                        <a:pt x="720" y="998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6" name="Google Shape;796;p26"/>
                <p:cNvSpPr/>
                <p:nvPr/>
              </p:nvSpPr>
              <p:spPr>
                <a:xfrm>
                  <a:off x="4678497" y="4971592"/>
                  <a:ext cx="29372" cy="17487"/>
                </a:xfrm>
                <a:custGeom>
                  <a:avLst/>
                  <a:gdLst/>
                  <a:ahLst/>
                  <a:cxnLst/>
                  <a:rect l="l" t="t" r="r" b="b"/>
                  <a:pathLst>
                    <a:path w="29372" h="17487" extrusionOk="0">
                      <a:moveTo>
                        <a:pt x="688" y="9982"/>
                      </a:moveTo>
                      <a:lnTo>
                        <a:pt x="12871" y="17031"/>
                      </a:lnTo>
                      <a:cubicBezTo>
                        <a:pt x="14099" y="17640"/>
                        <a:pt x="15544" y="17640"/>
                        <a:pt x="16773" y="17031"/>
                      </a:cubicBezTo>
                      <a:lnTo>
                        <a:pt x="28480" y="10268"/>
                      </a:lnTo>
                      <a:cubicBezTo>
                        <a:pt x="29622" y="9601"/>
                        <a:pt x="29717" y="8553"/>
                        <a:pt x="28480" y="7982"/>
                      </a:cubicBezTo>
                      <a:lnTo>
                        <a:pt x="16487" y="457"/>
                      </a:lnTo>
                      <a:cubicBezTo>
                        <a:pt x="15259" y="-152"/>
                        <a:pt x="13814" y="-152"/>
                        <a:pt x="12585" y="457"/>
                      </a:cubicBezTo>
                      <a:lnTo>
                        <a:pt x="973" y="7220"/>
                      </a:lnTo>
                      <a:cubicBezTo>
                        <a:pt x="-169" y="7982"/>
                        <a:pt x="-359" y="8935"/>
                        <a:pt x="688" y="998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7" name="Google Shape;797;p26"/>
                <p:cNvSpPr/>
                <p:nvPr/>
              </p:nvSpPr>
              <p:spPr>
                <a:xfrm>
                  <a:off x="4661184" y="4961591"/>
                  <a:ext cx="29363" cy="17011"/>
                </a:xfrm>
                <a:custGeom>
                  <a:avLst/>
                  <a:gdLst/>
                  <a:ahLst/>
                  <a:cxnLst/>
                  <a:rect l="l" t="t" r="r" b="b"/>
                  <a:pathLst>
                    <a:path w="29363" h="17011" extrusionOk="0">
                      <a:moveTo>
                        <a:pt x="679" y="9506"/>
                      </a:moveTo>
                      <a:lnTo>
                        <a:pt x="12957" y="16555"/>
                      </a:lnTo>
                      <a:cubicBezTo>
                        <a:pt x="14152" y="17164"/>
                        <a:pt x="15568" y="17164"/>
                        <a:pt x="16764" y="16555"/>
                      </a:cubicBezTo>
                      <a:lnTo>
                        <a:pt x="28470" y="9792"/>
                      </a:lnTo>
                      <a:cubicBezTo>
                        <a:pt x="29613" y="9125"/>
                        <a:pt x="29708" y="8077"/>
                        <a:pt x="28470" y="7506"/>
                      </a:cubicBezTo>
                      <a:lnTo>
                        <a:pt x="16288" y="457"/>
                      </a:lnTo>
                      <a:cubicBezTo>
                        <a:pt x="15059" y="-152"/>
                        <a:pt x="13614" y="-152"/>
                        <a:pt x="12385" y="457"/>
                      </a:cubicBezTo>
                      <a:lnTo>
                        <a:pt x="679" y="7220"/>
                      </a:lnTo>
                      <a:cubicBezTo>
                        <a:pt x="-178" y="7982"/>
                        <a:pt x="-273" y="8934"/>
                        <a:pt x="679"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8" name="Google Shape;798;p26"/>
                <p:cNvSpPr/>
                <p:nvPr/>
              </p:nvSpPr>
              <p:spPr>
                <a:xfrm>
                  <a:off x="4643896" y="4951685"/>
                  <a:ext cx="29270" cy="17011"/>
                </a:xfrm>
                <a:custGeom>
                  <a:avLst/>
                  <a:gdLst/>
                  <a:ahLst/>
                  <a:cxnLst/>
                  <a:rect l="l" t="t" r="r" b="b"/>
                  <a:pathLst>
                    <a:path w="29270" h="17011" extrusionOk="0">
                      <a:moveTo>
                        <a:pt x="644" y="9411"/>
                      </a:moveTo>
                      <a:lnTo>
                        <a:pt x="12827" y="16554"/>
                      </a:lnTo>
                      <a:cubicBezTo>
                        <a:pt x="14056" y="17164"/>
                        <a:pt x="15501" y="17164"/>
                        <a:pt x="16729" y="16554"/>
                      </a:cubicBezTo>
                      <a:lnTo>
                        <a:pt x="28341" y="9792"/>
                      </a:lnTo>
                      <a:cubicBezTo>
                        <a:pt x="29483" y="9125"/>
                        <a:pt x="29674" y="8172"/>
                        <a:pt x="28341" y="7601"/>
                      </a:cubicBezTo>
                      <a:lnTo>
                        <a:pt x="16158" y="457"/>
                      </a:lnTo>
                      <a:cubicBezTo>
                        <a:pt x="14930" y="-152"/>
                        <a:pt x="13485" y="-152"/>
                        <a:pt x="12256" y="457"/>
                      </a:cubicBezTo>
                      <a:lnTo>
                        <a:pt x="644" y="7220"/>
                      </a:lnTo>
                      <a:cubicBezTo>
                        <a:pt x="-117" y="7887"/>
                        <a:pt x="-307" y="8839"/>
                        <a:pt x="644"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9" name="Google Shape;799;p26"/>
                <p:cNvSpPr/>
                <p:nvPr/>
              </p:nvSpPr>
              <p:spPr>
                <a:xfrm>
                  <a:off x="4626634" y="4941779"/>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0" name="Google Shape;800;p26"/>
                <p:cNvSpPr/>
                <p:nvPr/>
              </p:nvSpPr>
              <p:spPr>
                <a:xfrm>
                  <a:off x="4609300" y="4931587"/>
                  <a:ext cx="29374" cy="17106"/>
                </a:xfrm>
                <a:custGeom>
                  <a:avLst/>
                  <a:gdLst/>
                  <a:ahLst/>
                  <a:cxnLst/>
                  <a:rect l="l" t="t" r="r" b="b"/>
                  <a:pathLst>
                    <a:path w="29374" h="17106" extrusionOk="0">
                      <a:moveTo>
                        <a:pt x="690" y="9601"/>
                      </a:moveTo>
                      <a:lnTo>
                        <a:pt x="12968" y="16650"/>
                      </a:lnTo>
                      <a:cubicBezTo>
                        <a:pt x="14197" y="17259"/>
                        <a:pt x="15642" y="17259"/>
                        <a:pt x="16870" y="16650"/>
                      </a:cubicBezTo>
                      <a:lnTo>
                        <a:pt x="28482" y="9887"/>
                      </a:lnTo>
                      <a:cubicBezTo>
                        <a:pt x="29624" y="9220"/>
                        <a:pt x="29719" y="8268"/>
                        <a:pt x="28482" y="7696"/>
                      </a:cubicBezTo>
                      <a:lnTo>
                        <a:pt x="16204" y="457"/>
                      </a:lnTo>
                      <a:cubicBezTo>
                        <a:pt x="14975" y="-152"/>
                        <a:pt x="13530" y="-152"/>
                        <a:pt x="12302" y="457"/>
                      </a:cubicBezTo>
                      <a:lnTo>
                        <a:pt x="595" y="7220"/>
                      </a:lnTo>
                      <a:cubicBezTo>
                        <a:pt x="-167" y="7982"/>
                        <a:pt x="-262" y="9030"/>
                        <a:pt x="690"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1" name="Google Shape;801;p26"/>
                <p:cNvSpPr/>
                <p:nvPr/>
              </p:nvSpPr>
              <p:spPr>
                <a:xfrm>
                  <a:off x="4592048" y="4921776"/>
                  <a:ext cx="29341" cy="16916"/>
                </a:xfrm>
                <a:custGeom>
                  <a:avLst/>
                  <a:gdLst/>
                  <a:ahLst/>
                  <a:cxnLst/>
                  <a:rect l="l" t="t" r="r" b="b"/>
                  <a:pathLst>
                    <a:path w="29341" h="16916" extrusionOk="0">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7792"/>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2" name="Google Shape;802;p26"/>
                <p:cNvSpPr/>
                <p:nvPr/>
              </p:nvSpPr>
              <p:spPr>
                <a:xfrm>
                  <a:off x="4574762" y="4911775"/>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97" y="-152"/>
                        <a:pt x="13581" y="-152"/>
                        <a:pt x="12385" y="457"/>
                      </a:cubicBezTo>
                      <a:lnTo>
                        <a:pt x="679" y="7125"/>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3" name="Google Shape;803;p26"/>
                <p:cNvSpPr/>
                <p:nvPr/>
              </p:nvSpPr>
              <p:spPr>
                <a:xfrm>
                  <a:off x="4557452" y="4901679"/>
                  <a:ext cx="29387" cy="16983"/>
                </a:xfrm>
                <a:custGeom>
                  <a:avLst/>
                  <a:gdLst/>
                  <a:ahLst/>
                  <a:cxnLst/>
                  <a:rect l="l" t="t" r="r" b="b"/>
                  <a:pathLst>
                    <a:path w="29387" h="16983" extrusionOk="0">
                      <a:moveTo>
                        <a:pt x="761" y="9506"/>
                      </a:moveTo>
                      <a:lnTo>
                        <a:pt x="12944" y="16554"/>
                      </a:lnTo>
                      <a:cubicBezTo>
                        <a:pt x="14182" y="17126"/>
                        <a:pt x="15608" y="17126"/>
                        <a:pt x="16846" y="16554"/>
                      </a:cubicBezTo>
                      <a:lnTo>
                        <a:pt x="28458" y="9792"/>
                      </a:lnTo>
                      <a:cubicBezTo>
                        <a:pt x="29600" y="9125"/>
                        <a:pt x="29791" y="8077"/>
                        <a:pt x="28458" y="7506"/>
                      </a:cubicBezTo>
                      <a:lnTo>
                        <a:pt x="16275" y="457"/>
                      </a:lnTo>
                      <a:cubicBezTo>
                        <a:pt x="15047" y="-152"/>
                        <a:pt x="13602" y="-152"/>
                        <a:pt x="12373" y="457"/>
                      </a:cubicBezTo>
                      <a:lnTo>
                        <a:pt x="666" y="7220"/>
                      </a:lnTo>
                      <a:cubicBezTo>
                        <a:pt x="-190" y="7982"/>
                        <a:pt x="-286" y="8934"/>
                        <a:pt x="761"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4" name="Google Shape;804;p26"/>
                <p:cNvSpPr/>
                <p:nvPr/>
              </p:nvSpPr>
              <p:spPr>
                <a:xfrm>
                  <a:off x="4540118" y="4891677"/>
                  <a:ext cx="29458" cy="17011"/>
                </a:xfrm>
                <a:custGeom>
                  <a:avLst/>
                  <a:gdLst/>
                  <a:ahLst/>
                  <a:cxnLst/>
                  <a:rect l="l" t="t" r="r" b="b"/>
                  <a:pathLst>
                    <a:path w="29458" h="17011" extrusionOk="0">
                      <a:moveTo>
                        <a:pt x="774" y="9506"/>
                      </a:moveTo>
                      <a:lnTo>
                        <a:pt x="12956" y="16554"/>
                      </a:lnTo>
                      <a:cubicBezTo>
                        <a:pt x="14185" y="17164"/>
                        <a:pt x="15630" y="17164"/>
                        <a:pt x="16859" y="16554"/>
                      </a:cubicBezTo>
                      <a:lnTo>
                        <a:pt x="28566" y="9792"/>
                      </a:lnTo>
                      <a:cubicBezTo>
                        <a:pt x="29708" y="9125"/>
                        <a:pt x="29803" y="8077"/>
                        <a:pt x="28566" y="7506"/>
                      </a:cubicBezTo>
                      <a:lnTo>
                        <a:pt x="16383" y="457"/>
                      </a:lnTo>
                      <a:cubicBezTo>
                        <a:pt x="15154" y="-152"/>
                        <a:pt x="13709" y="-152"/>
                        <a:pt x="12481" y="457"/>
                      </a:cubicBezTo>
                      <a:lnTo>
                        <a:pt x="869" y="7220"/>
                      </a:lnTo>
                      <a:cubicBezTo>
                        <a:pt x="-273" y="7982"/>
                        <a:pt x="-273" y="8935"/>
                        <a:pt x="774"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5" name="Google Shape;805;p26"/>
                <p:cNvSpPr/>
                <p:nvPr/>
              </p:nvSpPr>
              <p:spPr>
                <a:xfrm>
                  <a:off x="4514573" y="4876818"/>
                  <a:ext cx="37680" cy="21809"/>
                </a:xfrm>
                <a:custGeom>
                  <a:avLst/>
                  <a:gdLst/>
                  <a:ahLst/>
                  <a:cxnLst/>
                  <a:rect l="l" t="t" r="r" b="b"/>
                  <a:pathLst>
                    <a:path w="37680" h="21809" extrusionOk="0">
                      <a:moveTo>
                        <a:pt x="716" y="9506"/>
                      </a:moveTo>
                      <a:lnTo>
                        <a:pt x="21274" y="21317"/>
                      </a:lnTo>
                      <a:cubicBezTo>
                        <a:pt x="22457" y="21974"/>
                        <a:pt x="23898" y="21974"/>
                        <a:pt x="25081" y="21317"/>
                      </a:cubicBezTo>
                      <a:lnTo>
                        <a:pt x="36788" y="14554"/>
                      </a:lnTo>
                      <a:cubicBezTo>
                        <a:pt x="37930" y="13887"/>
                        <a:pt x="38025" y="12935"/>
                        <a:pt x="36788" y="12363"/>
                      </a:cubicBezTo>
                      <a:lnTo>
                        <a:pt x="16230" y="457"/>
                      </a:lnTo>
                      <a:cubicBezTo>
                        <a:pt x="15001" y="-152"/>
                        <a:pt x="13556" y="-152"/>
                        <a:pt x="12327" y="457"/>
                      </a:cubicBezTo>
                      <a:lnTo>
                        <a:pt x="716" y="7125"/>
                      </a:lnTo>
                      <a:cubicBezTo>
                        <a:pt x="-141" y="7982"/>
                        <a:pt x="-331" y="9506"/>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6" name="Google Shape;806;p26"/>
                <p:cNvSpPr/>
                <p:nvPr/>
              </p:nvSpPr>
              <p:spPr>
                <a:xfrm>
                  <a:off x="4705251" y="5006549"/>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7"/>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7" name="Google Shape;807;p26"/>
                <p:cNvSpPr/>
                <p:nvPr/>
              </p:nvSpPr>
              <p:spPr>
                <a:xfrm>
                  <a:off x="4687929" y="4996548"/>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8" name="Google Shape;808;p26"/>
                <p:cNvSpPr/>
                <p:nvPr/>
              </p:nvSpPr>
              <p:spPr>
                <a:xfrm>
                  <a:off x="4670606" y="4986547"/>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9" name="Google Shape;809;p26"/>
                <p:cNvSpPr/>
                <p:nvPr/>
              </p:nvSpPr>
              <p:spPr>
                <a:xfrm>
                  <a:off x="4653308" y="4976545"/>
                  <a:ext cx="29434" cy="16916"/>
                </a:xfrm>
                <a:custGeom>
                  <a:avLst/>
                  <a:gdLst/>
                  <a:ahLst/>
                  <a:cxnLst/>
                  <a:rect l="l" t="t" r="r" b="b"/>
                  <a:pathLst>
                    <a:path w="29434" h="16916" extrusionOk="0">
                      <a:moveTo>
                        <a:pt x="750" y="9411"/>
                      </a:moveTo>
                      <a:lnTo>
                        <a:pt x="12933" y="16459"/>
                      </a:lnTo>
                      <a:cubicBezTo>
                        <a:pt x="14161" y="17069"/>
                        <a:pt x="15606" y="17069"/>
                        <a:pt x="16835" y="16459"/>
                      </a:cubicBezTo>
                      <a:lnTo>
                        <a:pt x="28542" y="9696"/>
                      </a:lnTo>
                      <a:cubicBezTo>
                        <a:pt x="29684" y="9030"/>
                        <a:pt x="29779" y="8077"/>
                        <a:pt x="28542" y="7506"/>
                      </a:cubicBezTo>
                      <a:lnTo>
                        <a:pt x="16264" y="457"/>
                      </a:lnTo>
                      <a:cubicBezTo>
                        <a:pt x="15068" y="-152"/>
                        <a:pt x="13652" y="-152"/>
                        <a:pt x="12457" y="457"/>
                      </a:cubicBezTo>
                      <a:lnTo>
                        <a:pt x="750" y="7220"/>
                      </a:lnTo>
                      <a:cubicBezTo>
                        <a:pt x="-202" y="7792"/>
                        <a:pt x="-297" y="8839"/>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0" name="Google Shape;810;p26"/>
                <p:cNvSpPr/>
                <p:nvPr/>
              </p:nvSpPr>
              <p:spPr>
                <a:xfrm>
                  <a:off x="4636115" y="4966449"/>
                  <a:ext cx="29341" cy="17047"/>
                </a:xfrm>
                <a:custGeom>
                  <a:avLst/>
                  <a:gdLst/>
                  <a:ahLst/>
                  <a:cxnLst/>
                  <a:rect l="l" t="t" r="r" b="b"/>
                  <a:pathLst>
                    <a:path w="29341" h="17047" extrusionOk="0">
                      <a:moveTo>
                        <a:pt x="716" y="9506"/>
                      </a:moveTo>
                      <a:lnTo>
                        <a:pt x="12898" y="16554"/>
                      </a:lnTo>
                      <a:cubicBezTo>
                        <a:pt x="14116" y="17212"/>
                        <a:pt x="15583" y="17212"/>
                        <a:pt x="16801" y="16554"/>
                      </a:cubicBezTo>
                      <a:lnTo>
                        <a:pt x="28412" y="9792"/>
                      </a:lnTo>
                      <a:cubicBezTo>
                        <a:pt x="29554" y="9125"/>
                        <a:pt x="29745" y="8172"/>
                        <a:pt x="28412" y="7601"/>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1" name="Google Shape;811;p26"/>
                <p:cNvSpPr/>
                <p:nvPr/>
              </p:nvSpPr>
              <p:spPr>
                <a:xfrm>
                  <a:off x="4618793" y="4956352"/>
                  <a:ext cx="29341" cy="17106"/>
                </a:xfrm>
                <a:custGeom>
                  <a:avLst/>
                  <a:gdLst/>
                  <a:ahLst/>
                  <a:cxnLst/>
                  <a:rect l="l" t="t" r="r" b="b"/>
                  <a:pathLst>
                    <a:path w="29341" h="17106" extrusionOk="0">
                      <a:moveTo>
                        <a:pt x="716" y="9601"/>
                      </a:moveTo>
                      <a:lnTo>
                        <a:pt x="12898" y="16650"/>
                      </a:lnTo>
                      <a:cubicBezTo>
                        <a:pt x="14127" y="17259"/>
                        <a:pt x="15572" y="17259"/>
                        <a:pt x="16801" y="16650"/>
                      </a:cubicBezTo>
                      <a:lnTo>
                        <a:pt x="28412" y="9887"/>
                      </a:lnTo>
                      <a:cubicBezTo>
                        <a:pt x="29554" y="9220"/>
                        <a:pt x="29745" y="8268"/>
                        <a:pt x="28412" y="7601"/>
                      </a:cubicBezTo>
                      <a:lnTo>
                        <a:pt x="16230" y="457"/>
                      </a:lnTo>
                      <a:cubicBezTo>
                        <a:pt x="15001" y="-152"/>
                        <a:pt x="13556" y="-152"/>
                        <a:pt x="12327" y="457"/>
                      </a:cubicBezTo>
                      <a:lnTo>
                        <a:pt x="716" y="7220"/>
                      </a:lnTo>
                      <a:cubicBezTo>
                        <a:pt x="-141" y="8077"/>
                        <a:pt x="-331" y="9030"/>
                        <a:pt x="716"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2" name="Google Shape;812;p26"/>
                <p:cNvSpPr/>
                <p:nvPr/>
              </p:nvSpPr>
              <p:spPr>
                <a:xfrm>
                  <a:off x="4601470" y="4946446"/>
                  <a:ext cx="29341" cy="17011"/>
                </a:xfrm>
                <a:custGeom>
                  <a:avLst/>
                  <a:gdLst/>
                  <a:ahLst/>
                  <a:cxnLst/>
                  <a:rect l="l" t="t" r="r" b="b"/>
                  <a:pathLst>
                    <a:path w="29341" h="17011" extrusionOk="0">
                      <a:moveTo>
                        <a:pt x="716" y="9506"/>
                      </a:moveTo>
                      <a:lnTo>
                        <a:pt x="12898" y="16554"/>
                      </a:lnTo>
                      <a:cubicBezTo>
                        <a:pt x="14127" y="17164"/>
                        <a:pt x="15572" y="17164"/>
                        <a:pt x="16801" y="16554"/>
                      </a:cubicBezTo>
                      <a:lnTo>
                        <a:pt x="28412" y="9792"/>
                      </a:lnTo>
                      <a:cubicBezTo>
                        <a:pt x="29554" y="9125"/>
                        <a:pt x="29745" y="8077"/>
                        <a:pt x="28412" y="7506"/>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3" name="Google Shape;813;p26"/>
                <p:cNvSpPr/>
                <p:nvPr/>
              </p:nvSpPr>
              <p:spPr>
                <a:xfrm>
                  <a:off x="4584137" y="4936445"/>
                  <a:ext cx="29291" cy="17011"/>
                </a:xfrm>
                <a:custGeom>
                  <a:avLst/>
                  <a:gdLst/>
                  <a:ahLst/>
                  <a:cxnLst/>
                  <a:rect l="l" t="t" r="r" b="b"/>
                  <a:pathLst>
                    <a:path w="29291" h="17011" extrusionOk="0">
                      <a:moveTo>
                        <a:pt x="726" y="9506"/>
                      </a:moveTo>
                      <a:lnTo>
                        <a:pt x="12814" y="16554"/>
                      </a:lnTo>
                      <a:cubicBezTo>
                        <a:pt x="14043" y="17164"/>
                        <a:pt x="15487" y="17164"/>
                        <a:pt x="16716" y="16554"/>
                      </a:cubicBezTo>
                      <a:lnTo>
                        <a:pt x="28328" y="9792"/>
                      </a:lnTo>
                      <a:cubicBezTo>
                        <a:pt x="29565" y="9125"/>
                        <a:pt x="29660" y="8077"/>
                        <a:pt x="28328" y="7506"/>
                      </a:cubicBezTo>
                      <a:lnTo>
                        <a:pt x="16145" y="457"/>
                      </a:lnTo>
                      <a:cubicBezTo>
                        <a:pt x="14916" y="-152"/>
                        <a:pt x="13471" y="-152"/>
                        <a:pt x="12243" y="457"/>
                      </a:cubicBezTo>
                      <a:lnTo>
                        <a:pt x="631" y="7220"/>
                      </a:lnTo>
                      <a:cubicBezTo>
                        <a:pt x="-130" y="7982"/>
                        <a:pt x="-321" y="8935"/>
                        <a:pt x="72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4" name="Google Shape;814;p26"/>
                <p:cNvSpPr/>
                <p:nvPr/>
              </p:nvSpPr>
              <p:spPr>
                <a:xfrm>
                  <a:off x="4566835" y="4926444"/>
                  <a:ext cx="29390" cy="17011"/>
                </a:xfrm>
                <a:custGeom>
                  <a:avLst/>
                  <a:gdLst/>
                  <a:ahLst/>
                  <a:cxnLst/>
                  <a:rect l="l" t="t" r="r" b="b"/>
                  <a:pathLst>
                    <a:path w="29390" h="17011" extrusionOk="0">
                      <a:moveTo>
                        <a:pt x="706" y="9506"/>
                      </a:moveTo>
                      <a:lnTo>
                        <a:pt x="12888" y="16554"/>
                      </a:lnTo>
                      <a:cubicBezTo>
                        <a:pt x="14117" y="17164"/>
                        <a:pt x="15562" y="17164"/>
                        <a:pt x="16791" y="16554"/>
                      </a:cubicBezTo>
                      <a:lnTo>
                        <a:pt x="28498" y="9791"/>
                      </a:lnTo>
                      <a:cubicBezTo>
                        <a:pt x="29640" y="9125"/>
                        <a:pt x="29735" y="8077"/>
                        <a:pt x="28498" y="7506"/>
                      </a:cubicBezTo>
                      <a:lnTo>
                        <a:pt x="16315" y="457"/>
                      </a:lnTo>
                      <a:cubicBezTo>
                        <a:pt x="15086" y="-152"/>
                        <a:pt x="13641" y="-152"/>
                        <a:pt x="12413" y="457"/>
                      </a:cubicBezTo>
                      <a:lnTo>
                        <a:pt x="801" y="7220"/>
                      </a:lnTo>
                      <a:cubicBezTo>
                        <a:pt x="-151" y="7982"/>
                        <a:pt x="-341" y="8934"/>
                        <a:pt x="70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5" name="Google Shape;815;p26"/>
                <p:cNvSpPr/>
                <p:nvPr/>
              </p:nvSpPr>
              <p:spPr>
                <a:xfrm>
                  <a:off x="4549576" y="4916443"/>
                  <a:ext cx="29326" cy="17011"/>
                </a:xfrm>
                <a:custGeom>
                  <a:avLst/>
                  <a:gdLst/>
                  <a:ahLst/>
                  <a:cxnLst/>
                  <a:rect l="l" t="t" r="r" b="b"/>
                  <a:pathLst>
                    <a:path w="29326" h="17011" extrusionOk="0">
                      <a:moveTo>
                        <a:pt x="642" y="9506"/>
                      </a:moveTo>
                      <a:lnTo>
                        <a:pt x="12825" y="16554"/>
                      </a:lnTo>
                      <a:cubicBezTo>
                        <a:pt x="14054" y="17164"/>
                        <a:pt x="15499" y="17164"/>
                        <a:pt x="16727" y="16554"/>
                      </a:cubicBezTo>
                      <a:lnTo>
                        <a:pt x="28434" y="9792"/>
                      </a:lnTo>
                      <a:cubicBezTo>
                        <a:pt x="29576" y="9125"/>
                        <a:pt x="29672" y="8077"/>
                        <a:pt x="28434" y="7506"/>
                      </a:cubicBezTo>
                      <a:lnTo>
                        <a:pt x="16156" y="457"/>
                      </a:lnTo>
                      <a:cubicBezTo>
                        <a:pt x="14928" y="-152"/>
                        <a:pt x="13483" y="-152"/>
                        <a:pt x="12254" y="457"/>
                      </a:cubicBezTo>
                      <a:lnTo>
                        <a:pt x="642" y="7220"/>
                      </a:lnTo>
                      <a:cubicBezTo>
                        <a:pt x="-214" y="7982"/>
                        <a:pt x="-214" y="8935"/>
                        <a:pt x="642"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6" name="Google Shape;816;p26"/>
                <p:cNvSpPr/>
                <p:nvPr/>
              </p:nvSpPr>
              <p:spPr>
                <a:xfrm>
                  <a:off x="4532218" y="4906536"/>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64" y="-152"/>
                        <a:pt x="13519" y="-152"/>
                        <a:pt x="12290" y="457"/>
                      </a:cubicBezTo>
                      <a:lnTo>
                        <a:pt x="679" y="7220"/>
                      </a:lnTo>
                      <a:cubicBezTo>
                        <a:pt x="-178" y="8363"/>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7" name="Google Shape;817;p26"/>
                <p:cNvSpPr/>
                <p:nvPr/>
              </p:nvSpPr>
              <p:spPr>
                <a:xfrm>
                  <a:off x="4514896" y="4896535"/>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64" y="-152"/>
                        <a:pt x="13519" y="-152"/>
                        <a:pt x="12290" y="457"/>
                      </a:cubicBezTo>
                      <a:lnTo>
                        <a:pt x="679" y="7125"/>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8" name="Google Shape;818;p26"/>
                <p:cNvSpPr/>
                <p:nvPr/>
              </p:nvSpPr>
              <p:spPr>
                <a:xfrm>
                  <a:off x="4722536" y="5016484"/>
                  <a:ext cx="37680" cy="21745"/>
                </a:xfrm>
                <a:custGeom>
                  <a:avLst/>
                  <a:gdLst/>
                  <a:ahLst/>
                  <a:cxnLst/>
                  <a:rect l="l" t="t" r="r" b="b"/>
                  <a:pathLst>
                    <a:path w="37680" h="21745" extrusionOk="0">
                      <a:moveTo>
                        <a:pt x="716" y="9477"/>
                      </a:moveTo>
                      <a:lnTo>
                        <a:pt x="21274" y="21288"/>
                      </a:lnTo>
                      <a:cubicBezTo>
                        <a:pt x="22503" y="21898"/>
                        <a:pt x="23948" y="21898"/>
                        <a:pt x="25176" y="21288"/>
                      </a:cubicBezTo>
                      <a:lnTo>
                        <a:pt x="36788" y="14526"/>
                      </a:lnTo>
                      <a:cubicBezTo>
                        <a:pt x="37930" y="13859"/>
                        <a:pt x="38025" y="12811"/>
                        <a:pt x="36788" y="12240"/>
                      </a:cubicBezTo>
                      <a:lnTo>
                        <a:pt x="16230" y="429"/>
                      </a:lnTo>
                      <a:cubicBezTo>
                        <a:pt x="14991" y="-143"/>
                        <a:pt x="13566" y="-143"/>
                        <a:pt x="12327" y="429"/>
                      </a:cubicBezTo>
                      <a:lnTo>
                        <a:pt x="716" y="7192"/>
                      </a:lnTo>
                      <a:cubicBezTo>
                        <a:pt x="-141" y="7858"/>
                        <a:pt x="-331" y="8906"/>
                        <a:pt x="716" y="947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9" name="Google Shape;819;p26"/>
                <p:cNvSpPr/>
                <p:nvPr/>
              </p:nvSpPr>
              <p:spPr>
                <a:xfrm>
                  <a:off x="4481005" y="4886460"/>
                  <a:ext cx="46109" cy="24112"/>
                </a:xfrm>
                <a:custGeom>
                  <a:avLst/>
                  <a:gdLst/>
                  <a:ahLst/>
                  <a:cxnLst/>
                  <a:rect l="l" t="t" r="r" b="b"/>
                  <a:pathLst>
                    <a:path w="46109" h="24112" extrusionOk="0">
                      <a:moveTo>
                        <a:pt x="33141" y="436"/>
                      </a:moveTo>
                      <a:lnTo>
                        <a:pt x="45324" y="7484"/>
                      </a:lnTo>
                      <a:cubicBezTo>
                        <a:pt x="46371" y="8056"/>
                        <a:pt x="46371" y="9008"/>
                        <a:pt x="45324" y="9580"/>
                      </a:cubicBezTo>
                      <a:lnTo>
                        <a:pt x="33046" y="16723"/>
                      </a:lnTo>
                      <a:cubicBezTo>
                        <a:pt x="31910" y="17305"/>
                        <a:pt x="30566" y="17305"/>
                        <a:pt x="29429" y="16723"/>
                      </a:cubicBezTo>
                      <a:lnTo>
                        <a:pt x="28478" y="16152"/>
                      </a:lnTo>
                      <a:cubicBezTo>
                        <a:pt x="27408" y="15581"/>
                        <a:pt x="26121" y="15581"/>
                        <a:pt x="25051" y="16152"/>
                      </a:cubicBezTo>
                      <a:lnTo>
                        <a:pt x="12107" y="23677"/>
                      </a:lnTo>
                      <a:cubicBezTo>
                        <a:pt x="10971" y="24258"/>
                        <a:pt x="9627" y="24258"/>
                        <a:pt x="8490" y="23677"/>
                      </a:cubicBezTo>
                      <a:lnTo>
                        <a:pt x="686" y="19200"/>
                      </a:lnTo>
                      <a:cubicBezTo>
                        <a:pt x="107" y="18952"/>
                        <a:pt x="-157" y="18276"/>
                        <a:pt x="96" y="17695"/>
                      </a:cubicBezTo>
                      <a:cubicBezTo>
                        <a:pt x="211" y="17428"/>
                        <a:pt x="421" y="17219"/>
                        <a:pt x="686" y="17105"/>
                      </a:cubicBezTo>
                      <a:lnTo>
                        <a:pt x="12868" y="10056"/>
                      </a:lnTo>
                      <a:lnTo>
                        <a:pt x="15438" y="8627"/>
                      </a:lnTo>
                      <a:lnTo>
                        <a:pt x="17247" y="7580"/>
                      </a:lnTo>
                      <a:lnTo>
                        <a:pt x="19055" y="6532"/>
                      </a:lnTo>
                      <a:lnTo>
                        <a:pt x="29525" y="436"/>
                      </a:lnTo>
                      <a:cubicBezTo>
                        <a:pt x="30661" y="-145"/>
                        <a:pt x="32005" y="-145"/>
                        <a:pt x="33141" y="43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0" name="Google Shape;820;p26"/>
                <p:cNvSpPr/>
                <p:nvPr/>
              </p:nvSpPr>
              <p:spPr>
                <a:xfrm>
                  <a:off x="4680529" y="5050364"/>
                  <a:ext cx="29375" cy="16916"/>
                </a:xfrm>
                <a:custGeom>
                  <a:avLst/>
                  <a:gdLst/>
                  <a:ahLst/>
                  <a:cxnLst/>
                  <a:rect l="l" t="t" r="r" b="b"/>
                  <a:pathLst>
                    <a:path w="29375" h="16916" extrusionOk="0">
                      <a:moveTo>
                        <a:pt x="750" y="9411"/>
                      </a:moveTo>
                      <a:lnTo>
                        <a:pt x="12933" y="16459"/>
                      </a:lnTo>
                      <a:cubicBezTo>
                        <a:pt x="14161" y="17069"/>
                        <a:pt x="15606" y="17069"/>
                        <a:pt x="16835" y="16459"/>
                      </a:cubicBezTo>
                      <a:lnTo>
                        <a:pt x="28447" y="9696"/>
                      </a:lnTo>
                      <a:cubicBezTo>
                        <a:pt x="29589" y="9030"/>
                        <a:pt x="29779" y="8077"/>
                        <a:pt x="28447" y="7506"/>
                      </a:cubicBezTo>
                      <a:lnTo>
                        <a:pt x="16264" y="457"/>
                      </a:lnTo>
                      <a:cubicBezTo>
                        <a:pt x="15035" y="-152"/>
                        <a:pt x="13590" y="-152"/>
                        <a:pt x="12362" y="457"/>
                      </a:cubicBezTo>
                      <a:lnTo>
                        <a:pt x="750" y="7125"/>
                      </a:lnTo>
                      <a:cubicBezTo>
                        <a:pt x="-202" y="7411"/>
                        <a:pt x="-297" y="8839"/>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1" name="Google Shape;821;p26"/>
                <p:cNvSpPr/>
                <p:nvPr/>
              </p:nvSpPr>
              <p:spPr>
                <a:xfrm>
                  <a:off x="4663322" y="5040268"/>
                  <a:ext cx="28938" cy="17011"/>
                </a:xfrm>
                <a:custGeom>
                  <a:avLst/>
                  <a:gdLst/>
                  <a:ahLst/>
                  <a:cxnLst/>
                  <a:rect l="l" t="t" r="r" b="b"/>
                  <a:pathLst>
                    <a:path w="28938" h="17011" extrusionOk="0">
                      <a:moveTo>
                        <a:pt x="254" y="9506"/>
                      </a:moveTo>
                      <a:lnTo>
                        <a:pt x="12532" y="16554"/>
                      </a:lnTo>
                      <a:cubicBezTo>
                        <a:pt x="13760" y="17164"/>
                        <a:pt x="15205" y="17164"/>
                        <a:pt x="16434" y="16554"/>
                      </a:cubicBezTo>
                      <a:lnTo>
                        <a:pt x="28046" y="9792"/>
                      </a:lnTo>
                      <a:cubicBezTo>
                        <a:pt x="29188" y="9125"/>
                        <a:pt x="29283" y="8077"/>
                        <a:pt x="28046" y="7506"/>
                      </a:cubicBezTo>
                      <a:lnTo>
                        <a:pt x="15863" y="457"/>
                      </a:lnTo>
                      <a:cubicBezTo>
                        <a:pt x="14634" y="-152"/>
                        <a:pt x="13189" y="-152"/>
                        <a:pt x="11961" y="457"/>
                      </a:cubicBezTo>
                      <a:lnTo>
                        <a:pt x="254" y="7220"/>
                      </a:lnTo>
                      <a:cubicBezTo>
                        <a:pt x="254" y="7982"/>
                        <a:pt x="-317" y="8935"/>
                        <a:pt x="254"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2" name="Google Shape;822;p26"/>
                <p:cNvSpPr/>
                <p:nvPr/>
              </p:nvSpPr>
              <p:spPr>
                <a:xfrm>
                  <a:off x="4646050" y="5030457"/>
                  <a:ext cx="29363" cy="16916"/>
                </a:xfrm>
                <a:custGeom>
                  <a:avLst/>
                  <a:gdLst/>
                  <a:ahLst/>
                  <a:cxnLst/>
                  <a:rect l="l" t="t" r="r" b="b"/>
                  <a:pathLst>
                    <a:path w="29363" h="16916" extrusionOk="0">
                      <a:moveTo>
                        <a:pt x="679" y="9411"/>
                      </a:moveTo>
                      <a:lnTo>
                        <a:pt x="12957" y="16459"/>
                      </a:lnTo>
                      <a:cubicBezTo>
                        <a:pt x="14152" y="17069"/>
                        <a:pt x="15568" y="17069"/>
                        <a:pt x="16764" y="16459"/>
                      </a:cubicBezTo>
                      <a:lnTo>
                        <a:pt x="28471" y="9696"/>
                      </a:lnTo>
                      <a:cubicBezTo>
                        <a:pt x="29613" y="9030"/>
                        <a:pt x="29708" y="8077"/>
                        <a:pt x="28471" y="7506"/>
                      </a:cubicBezTo>
                      <a:lnTo>
                        <a:pt x="16288" y="457"/>
                      </a:lnTo>
                      <a:cubicBezTo>
                        <a:pt x="15059" y="-152"/>
                        <a:pt x="13614" y="-152"/>
                        <a:pt x="12385" y="457"/>
                      </a:cubicBezTo>
                      <a:lnTo>
                        <a:pt x="679" y="7220"/>
                      </a:lnTo>
                      <a:cubicBezTo>
                        <a:pt x="-178" y="8268"/>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3" name="Google Shape;823;p26"/>
                <p:cNvSpPr/>
                <p:nvPr/>
              </p:nvSpPr>
              <p:spPr>
                <a:xfrm>
                  <a:off x="4499297" y="4945494"/>
                  <a:ext cx="29352" cy="17011"/>
                </a:xfrm>
                <a:custGeom>
                  <a:avLst/>
                  <a:gdLst/>
                  <a:ahLst/>
                  <a:cxnLst/>
                  <a:rect l="l" t="t" r="r" b="b"/>
                  <a:pathLst>
                    <a:path w="29352" h="17011" extrusionOk="0">
                      <a:moveTo>
                        <a:pt x="668" y="9506"/>
                      </a:moveTo>
                      <a:lnTo>
                        <a:pt x="12851" y="16554"/>
                      </a:lnTo>
                      <a:cubicBezTo>
                        <a:pt x="14080" y="17164"/>
                        <a:pt x="15524" y="17164"/>
                        <a:pt x="16753" y="16554"/>
                      </a:cubicBezTo>
                      <a:lnTo>
                        <a:pt x="28460" y="9791"/>
                      </a:lnTo>
                      <a:cubicBezTo>
                        <a:pt x="29602" y="9125"/>
                        <a:pt x="29697" y="8077"/>
                        <a:pt x="28460" y="7506"/>
                      </a:cubicBezTo>
                      <a:lnTo>
                        <a:pt x="16277" y="457"/>
                      </a:lnTo>
                      <a:cubicBezTo>
                        <a:pt x="15048" y="-152"/>
                        <a:pt x="13604" y="-152"/>
                        <a:pt x="12375" y="457"/>
                      </a:cubicBezTo>
                      <a:lnTo>
                        <a:pt x="763" y="7220"/>
                      </a:lnTo>
                      <a:cubicBezTo>
                        <a:pt x="-189" y="7982"/>
                        <a:pt x="-284" y="8934"/>
                        <a:pt x="668"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4" name="Google Shape;824;p26"/>
                <p:cNvSpPr/>
                <p:nvPr/>
              </p:nvSpPr>
              <p:spPr>
                <a:xfrm>
                  <a:off x="4482022" y="4935683"/>
                  <a:ext cx="29376" cy="16916"/>
                </a:xfrm>
                <a:custGeom>
                  <a:avLst/>
                  <a:gdLst/>
                  <a:ahLst/>
                  <a:cxnLst/>
                  <a:rect l="l" t="t" r="r" b="b"/>
                  <a:pathLst>
                    <a:path w="29376" h="16916" extrusionOk="0">
                      <a:moveTo>
                        <a:pt x="716" y="9411"/>
                      </a:moveTo>
                      <a:lnTo>
                        <a:pt x="12898" y="16459"/>
                      </a:lnTo>
                      <a:cubicBezTo>
                        <a:pt x="14127" y="17069"/>
                        <a:pt x="15572" y="17069"/>
                        <a:pt x="16801" y="16459"/>
                      </a:cubicBezTo>
                      <a:lnTo>
                        <a:pt x="28412" y="9697"/>
                      </a:lnTo>
                      <a:cubicBezTo>
                        <a:pt x="29650" y="9030"/>
                        <a:pt x="29745" y="8077"/>
                        <a:pt x="28412" y="7506"/>
                      </a:cubicBezTo>
                      <a:lnTo>
                        <a:pt x="16230" y="457"/>
                      </a:lnTo>
                      <a:cubicBezTo>
                        <a:pt x="15001" y="-152"/>
                        <a:pt x="13556" y="-152"/>
                        <a:pt x="12327" y="457"/>
                      </a:cubicBezTo>
                      <a:lnTo>
                        <a:pt x="716" y="7220"/>
                      </a:lnTo>
                      <a:cubicBezTo>
                        <a:pt x="-141" y="7792"/>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5" name="Google Shape;825;p26"/>
                <p:cNvSpPr/>
                <p:nvPr/>
              </p:nvSpPr>
              <p:spPr>
                <a:xfrm>
                  <a:off x="4464795" y="4925682"/>
                  <a:ext cx="29341" cy="16916"/>
                </a:xfrm>
                <a:custGeom>
                  <a:avLst/>
                  <a:gdLst/>
                  <a:ahLst/>
                  <a:cxnLst/>
                  <a:rect l="l" t="t" r="r" b="b"/>
                  <a:pathLst>
                    <a:path w="29341" h="16916" extrusionOk="0">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8268"/>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6" name="Google Shape;826;p26"/>
                <p:cNvSpPr/>
                <p:nvPr/>
              </p:nvSpPr>
              <p:spPr>
                <a:xfrm>
                  <a:off x="4447522" y="4915490"/>
                  <a:ext cx="29387" cy="17202"/>
                </a:xfrm>
                <a:custGeom>
                  <a:avLst/>
                  <a:gdLst/>
                  <a:ahLst/>
                  <a:cxnLst/>
                  <a:rect l="l" t="t" r="r" b="b"/>
                  <a:pathLst>
                    <a:path w="29387" h="17202" extrusionOk="0">
                      <a:moveTo>
                        <a:pt x="761" y="9601"/>
                      </a:moveTo>
                      <a:lnTo>
                        <a:pt x="12944" y="16745"/>
                      </a:lnTo>
                      <a:cubicBezTo>
                        <a:pt x="14173" y="17355"/>
                        <a:pt x="15618" y="17355"/>
                        <a:pt x="16846" y="16745"/>
                      </a:cubicBezTo>
                      <a:lnTo>
                        <a:pt x="28458" y="9982"/>
                      </a:lnTo>
                      <a:cubicBezTo>
                        <a:pt x="29600" y="9316"/>
                        <a:pt x="29791" y="8363"/>
                        <a:pt x="28458" y="7792"/>
                      </a:cubicBezTo>
                      <a:lnTo>
                        <a:pt x="16180" y="457"/>
                      </a:lnTo>
                      <a:cubicBezTo>
                        <a:pt x="14951" y="-152"/>
                        <a:pt x="13507" y="-152"/>
                        <a:pt x="12278" y="457"/>
                      </a:cubicBezTo>
                      <a:lnTo>
                        <a:pt x="666" y="7220"/>
                      </a:lnTo>
                      <a:cubicBezTo>
                        <a:pt x="-190" y="8077"/>
                        <a:pt x="-286" y="8935"/>
                        <a:pt x="761"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7" name="Google Shape;827;p26"/>
                <p:cNvSpPr/>
                <p:nvPr/>
              </p:nvSpPr>
              <p:spPr>
                <a:xfrm>
                  <a:off x="4624469" y="5017884"/>
                  <a:ext cx="34098" cy="19393"/>
                </a:xfrm>
                <a:custGeom>
                  <a:avLst/>
                  <a:gdLst/>
                  <a:ahLst/>
                  <a:cxnLst/>
                  <a:rect l="l" t="t" r="r" b="b"/>
                  <a:pathLst>
                    <a:path w="34098" h="19393" extrusionOk="0">
                      <a:moveTo>
                        <a:pt x="1035" y="9411"/>
                      </a:moveTo>
                      <a:lnTo>
                        <a:pt x="17691" y="18936"/>
                      </a:lnTo>
                      <a:cubicBezTo>
                        <a:pt x="18887" y="19546"/>
                        <a:pt x="20303" y="19546"/>
                        <a:pt x="21499" y="18936"/>
                      </a:cubicBezTo>
                      <a:lnTo>
                        <a:pt x="33205" y="12268"/>
                      </a:lnTo>
                      <a:cubicBezTo>
                        <a:pt x="34348" y="11602"/>
                        <a:pt x="34443" y="10554"/>
                        <a:pt x="33205" y="9982"/>
                      </a:cubicBezTo>
                      <a:lnTo>
                        <a:pt x="16549" y="457"/>
                      </a:lnTo>
                      <a:cubicBezTo>
                        <a:pt x="15321" y="-152"/>
                        <a:pt x="13876" y="-152"/>
                        <a:pt x="12647" y="457"/>
                      </a:cubicBezTo>
                      <a:lnTo>
                        <a:pt x="1035" y="7220"/>
                      </a:lnTo>
                      <a:cubicBezTo>
                        <a:pt x="-297" y="7887"/>
                        <a:pt x="-392" y="8839"/>
                        <a:pt x="1035"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8" name="Google Shape;828;p26"/>
                <p:cNvSpPr/>
                <p:nvPr/>
              </p:nvSpPr>
              <p:spPr>
                <a:xfrm>
                  <a:off x="4516514" y="4955590"/>
                  <a:ext cx="33778" cy="19392"/>
                </a:xfrm>
                <a:custGeom>
                  <a:avLst/>
                  <a:gdLst/>
                  <a:ahLst/>
                  <a:cxnLst/>
                  <a:rect l="l" t="t" r="r" b="b"/>
                  <a:pathLst>
                    <a:path w="33778" h="19392" extrusionOk="0">
                      <a:moveTo>
                        <a:pt x="679" y="9411"/>
                      </a:moveTo>
                      <a:lnTo>
                        <a:pt x="17335" y="18936"/>
                      </a:lnTo>
                      <a:cubicBezTo>
                        <a:pt x="18563" y="19545"/>
                        <a:pt x="20008" y="19545"/>
                        <a:pt x="21237" y="18936"/>
                      </a:cubicBezTo>
                      <a:lnTo>
                        <a:pt x="32849" y="12173"/>
                      </a:lnTo>
                      <a:cubicBezTo>
                        <a:pt x="33991" y="11506"/>
                        <a:pt x="34181" y="10554"/>
                        <a:pt x="32849" y="9982"/>
                      </a:cubicBezTo>
                      <a:lnTo>
                        <a:pt x="16193" y="457"/>
                      </a:lnTo>
                      <a:cubicBezTo>
                        <a:pt x="14964" y="-152"/>
                        <a:pt x="13519" y="-152"/>
                        <a:pt x="12290" y="457"/>
                      </a:cubicBezTo>
                      <a:lnTo>
                        <a:pt x="679" y="7220"/>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9" name="Google Shape;829;p26"/>
                <p:cNvSpPr/>
                <p:nvPr/>
              </p:nvSpPr>
              <p:spPr>
                <a:xfrm>
                  <a:off x="4538177" y="4968068"/>
                  <a:ext cx="98308" cy="56826"/>
                </a:xfrm>
                <a:custGeom>
                  <a:avLst/>
                  <a:gdLst/>
                  <a:ahLst/>
                  <a:cxnLst/>
                  <a:rect l="l" t="t" r="r" b="b"/>
                  <a:pathLst>
                    <a:path w="98308" h="56826" extrusionOk="0">
                      <a:moveTo>
                        <a:pt x="716" y="9411"/>
                      </a:moveTo>
                      <a:lnTo>
                        <a:pt x="81902" y="56369"/>
                      </a:lnTo>
                      <a:cubicBezTo>
                        <a:pt x="83131" y="56978"/>
                        <a:pt x="84576" y="56978"/>
                        <a:pt x="85804" y="56369"/>
                      </a:cubicBezTo>
                      <a:lnTo>
                        <a:pt x="97416" y="49606"/>
                      </a:lnTo>
                      <a:cubicBezTo>
                        <a:pt x="98558" y="48939"/>
                        <a:pt x="98653" y="47987"/>
                        <a:pt x="97416" y="47415"/>
                      </a:cubicBezTo>
                      <a:lnTo>
                        <a:pt x="16230" y="457"/>
                      </a:lnTo>
                      <a:cubicBezTo>
                        <a:pt x="15001" y="-152"/>
                        <a:pt x="13556" y="-152"/>
                        <a:pt x="12327" y="457"/>
                      </a:cubicBezTo>
                      <a:lnTo>
                        <a:pt x="716" y="7220"/>
                      </a:lnTo>
                      <a:cubicBezTo>
                        <a:pt x="-141" y="7887"/>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0" name="Google Shape;830;p26"/>
                <p:cNvSpPr/>
                <p:nvPr/>
              </p:nvSpPr>
              <p:spPr>
                <a:xfrm>
                  <a:off x="4683753" y="5013502"/>
                  <a:ext cx="29387" cy="16916"/>
                </a:xfrm>
                <a:custGeom>
                  <a:avLst/>
                  <a:gdLst/>
                  <a:ahLst/>
                  <a:cxnLst/>
                  <a:rect l="l" t="t" r="r" b="b"/>
                  <a:pathLst>
                    <a:path w="29387" h="16916" extrusionOk="0">
                      <a:moveTo>
                        <a:pt x="761" y="9411"/>
                      </a:moveTo>
                      <a:lnTo>
                        <a:pt x="12944" y="16459"/>
                      </a:lnTo>
                      <a:cubicBezTo>
                        <a:pt x="14173" y="17069"/>
                        <a:pt x="15618" y="17069"/>
                        <a:pt x="16846" y="16459"/>
                      </a:cubicBezTo>
                      <a:lnTo>
                        <a:pt x="28458" y="9792"/>
                      </a:lnTo>
                      <a:cubicBezTo>
                        <a:pt x="29600" y="9125"/>
                        <a:pt x="29791" y="8077"/>
                        <a:pt x="28458" y="7506"/>
                      </a:cubicBezTo>
                      <a:lnTo>
                        <a:pt x="16275" y="457"/>
                      </a:lnTo>
                      <a:cubicBezTo>
                        <a:pt x="15047" y="-152"/>
                        <a:pt x="13602" y="-152"/>
                        <a:pt x="12373" y="457"/>
                      </a:cubicBezTo>
                      <a:lnTo>
                        <a:pt x="666" y="7125"/>
                      </a:lnTo>
                      <a:cubicBezTo>
                        <a:pt x="-190" y="7792"/>
                        <a:pt x="-286" y="8839"/>
                        <a:pt x="761"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1" name="Google Shape;831;p26"/>
                <p:cNvSpPr/>
                <p:nvPr/>
              </p:nvSpPr>
              <p:spPr>
                <a:xfrm>
                  <a:off x="4666502" y="5003310"/>
                  <a:ext cx="29374" cy="17106"/>
                </a:xfrm>
                <a:custGeom>
                  <a:avLst/>
                  <a:gdLst/>
                  <a:ahLst/>
                  <a:cxnLst/>
                  <a:rect l="l" t="t" r="r" b="b"/>
                  <a:pathLst>
                    <a:path w="29374" h="17106" extrusionOk="0">
                      <a:moveTo>
                        <a:pt x="690" y="9601"/>
                      </a:moveTo>
                      <a:lnTo>
                        <a:pt x="12873" y="16650"/>
                      </a:lnTo>
                      <a:cubicBezTo>
                        <a:pt x="14102" y="17259"/>
                        <a:pt x="15546" y="17259"/>
                        <a:pt x="16775" y="16650"/>
                      </a:cubicBezTo>
                      <a:lnTo>
                        <a:pt x="28482" y="9982"/>
                      </a:lnTo>
                      <a:cubicBezTo>
                        <a:pt x="29624" y="9316"/>
                        <a:pt x="29719" y="8268"/>
                        <a:pt x="28482" y="7696"/>
                      </a:cubicBezTo>
                      <a:lnTo>
                        <a:pt x="16109" y="457"/>
                      </a:lnTo>
                      <a:cubicBezTo>
                        <a:pt x="14880" y="-152"/>
                        <a:pt x="13435" y="-152"/>
                        <a:pt x="12207" y="457"/>
                      </a:cubicBezTo>
                      <a:lnTo>
                        <a:pt x="595" y="7220"/>
                      </a:lnTo>
                      <a:cubicBezTo>
                        <a:pt x="-167" y="7982"/>
                        <a:pt x="-262" y="9030"/>
                        <a:pt x="690"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2" name="Google Shape;832;p26"/>
                <p:cNvSpPr/>
                <p:nvPr/>
              </p:nvSpPr>
              <p:spPr>
                <a:xfrm>
                  <a:off x="4649277" y="4993405"/>
                  <a:ext cx="29313" cy="17011"/>
                </a:xfrm>
                <a:custGeom>
                  <a:avLst/>
                  <a:gdLst/>
                  <a:ahLst/>
                  <a:cxnLst/>
                  <a:rect l="l" t="t" r="r" b="b"/>
                  <a:pathLst>
                    <a:path w="29313" h="17011" extrusionOk="0">
                      <a:moveTo>
                        <a:pt x="688" y="9506"/>
                      </a:moveTo>
                      <a:lnTo>
                        <a:pt x="12871" y="16554"/>
                      </a:lnTo>
                      <a:cubicBezTo>
                        <a:pt x="14099" y="17164"/>
                        <a:pt x="15544" y="17164"/>
                        <a:pt x="16773" y="16554"/>
                      </a:cubicBezTo>
                      <a:lnTo>
                        <a:pt x="28385" y="9791"/>
                      </a:lnTo>
                      <a:cubicBezTo>
                        <a:pt x="29527" y="9125"/>
                        <a:pt x="29717" y="8077"/>
                        <a:pt x="28385" y="7506"/>
                      </a:cubicBezTo>
                      <a:lnTo>
                        <a:pt x="16202" y="457"/>
                      </a:lnTo>
                      <a:cubicBezTo>
                        <a:pt x="14973" y="-152"/>
                        <a:pt x="13528" y="-152"/>
                        <a:pt x="12299" y="457"/>
                      </a:cubicBezTo>
                      <a:lnTo>
                        <a:pt x="973" y="7220"/>
                      </a:lnTo>
                      <a:cubicBezTo>
                        <a:pt x="-169" y="7982"/>
                        <a:pt x="-359" y="8934"/>
                        <a:pt x="688"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3" name="Google Shape;833;p26"/>
                <p:cNvSpPr/>
                <p:nvPr/>
              </p:nvSpPr>
              <p:spPr>
                <a:xfrm>
                  <a:off x="4631964" y="4983594"/>
                  <a:ext cx="29363" cy="16916"/>
                </a:xfrm>
                <a:custGeom>
                  <a:avLst/>
                  <a:gdLst/>
                  <a:ahLst/>
                  <a:cxnLst/>
                  <a:rect l="l" t="t" r="r" b="b"/>
                  <a:pathLst>
                    <a:path w="29363" h="16916" extrusionOk="0">
                      <a:moveTo>
                        <a:pt x="679" y="9411"/>
                      </a:moveTo>
                      <a:lnTo>
                        <a:pt x="12957" y="16459"/>
                      </a:lnTo>
                      <a:cubicBezTo>
                        <a:pt x="14152" y="17069"/>
                        <a:pt x="15568" y="17069"/>
                        <a:pt x="16764" y="16459"/>
                      </a:cubicBezTo>
                      <a:lnTo>
                        <a:pt x="28470" y="9696"/>
                      </a:lnTo>
                      <a:cubicBezTo>
                        <a:pt x="29613" y="9030"/>
                        <a:pt x="29708" y="8077"/>
                        <a:pt x="28470" y="7506"/>
                      </a:cubicBezTo>
                      <a:lnTo>
                        <a:pt x="16193" y="457"/>
                      </a:lnTo>
                      <a:cubicBezTo>
                        <a:pt x="14997" y="-152"/>
                        <a:pt x="13581" y="-152"/>
                        <a:pt x="12385" y="457"/>
                      </a:cubicBezTo>
                      <a:lnTo>
                        <a:pt x="679" y="7220"/>
                      </a:lnTo>
                      <a:cubicBezTo>
                        <a:pt x="-178" y="7506"/>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4" name="Google Shape;834;p26"/>
                <p:cNvSpPr/>
                <p:nvPr/>
              </p:nvSpPr>
              <p:spPr>
                <a:xfrm>
                  <a:off x="4614700" y="4973593"/>
                  <a:ext cx="29376" cy="16916"/>
                </a:xfrm>
                <a:custGeom>
                  <a:avLst/>
                  <a:gdLst/>
                  <a:ahLst/>
                  <a:cxnLst/>
                  <a:rect l="l" t="t" r="r" b="b"/>
                  <a:pathLst>
                    <a:path w="29376" h="16916" extrusionOk="0">
                      <a:moveTo>
                        <a:pt x="716" y="9411"/>
                      </a:moveTo>
                      <a:lnTo>
                        <a:pt x="12898" y="16459"/>
                      </a:lnTo>
                      <a:cubicBezTo>
                        <a:pt x="14127" y="17069"/>
                        <a:pt x="15572" y="17069"/>
                        <a:pt x="16801" y="16459"/>
                      </a:cubicBezTo>
                      <a:lnTo>
                        <a:pt x="28412" y="9792"/>
                      </a:lnTo>
                      <a:cubicBezTo>
                        <a:pt x="29650" y="9125"/>
                        <a:pt x="29745" y="8077"/>
                        <a:pt x="28412" y="7506"/>
                      </a:cubicBezTo>
                      <a:lnTo>
                        <a:pt x="16230" y="457"/>
                      </a:lnTo>
                      <a:cubicBezTo>
                        <a:pt x="15001" y="-152"/>
                        <a:pt x="13556" y="-152"/>
                        <a:pt x="12327" y="457"/>
                      </a:cubicBezTo>
                      <a:lnTo>
                        <a:pt x="716" y="7125"/>
                      </a:lnTo>
                      <a:cubicBezTo>
                        <a:pt x="-141" y="7982"/>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5" name="Google Shape;835;p26"/>
                <p:cNvSpPr/>
                <p:nvPr/>
              </p:nvSpPr>
              <p:spPr>
                <a:xfrm>
                  <a:off x="4597237" y="4963591"/>
                  <a:ext cx="29541" cy="16916"/>
                </a:xfrm>
                <a:custGeom>
                  <a:avLst/>
                  <a:gdLst/>
                  <a:ahLst/>
                  <a:cxnLst/>
                  <a:rect l="l" t="t" r="r" b="b"/>
                  <a:pathLst>
                    <a:path w="29541" h="16916" extrusionOk="0">
                      <a:moveTo>
                        <a:pt x="857" y="9411"/>
                      </a:moveTo>
                      <a:lnTo>
                        <a:pt x="13135" y="16459"/>
                      </a:lnTo>
                      <a:cubicBezTo>
                        <a:pt x="14363" y="17069"/>
                        <a:pt x="15808" y="17069"/>
                        <a:pt x="17037" y="16459"/>
                      </a:cubicBezTo>
                      <a:lnTo>
                        <a:pt x="28648" y="9792"/>
                      </a:lnTo>
                      <a:cubicBezTo>
                        <a:pt x="29791" y="9125"/>
                        <a:pt x="29886" y="8077"/>
                        <a:pt x="28648" y="7506"/>
                      </a:cubicBezTo>
                      <a:lnTo>
                        <a:pt x="16466" y="457"/>
                      </a:lnTo>
                      <a:cubicBezTo>
                        <a:pt x="15237" y="-152"/>
                        <a:pt x="13792" y="-152"/>
                        <a:pt x="12563" y="457"/>
                      </a:cubicBezTo>
                      <a:lnTo>
                        <a:pt x="857" y="7220"/>
                      </a:lnTo>
                      <a:cubicBezTo>
                        <a:pt x="-286" y="7791"/>
                        <a:pt x="-286" y="8458"/>
                        <a:pt x="857"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6" name="Google Shape;836;p26"/>
                <p:cNvSpPr/>
                <p:nvPr/>
              </p:nvSpPr>
              <p:spPr>
                <a:xfrm>
                  <a:off x="4580242" y="4953400"/>
                  <a:ext cx="29308" cy="17106"/>
                </a:xfrm>
                <a:custGeom>
                  <a:avLst/>
                  <a:gdLst/>
                  <a:ahLst/>
                  <a:cxnLst/>
                  <a:rect l="l" t="t" r="r" b="b"/>
                  <a:pathLst>
                    <a:path w="29308" h="17106" extrusionOk="0">
                      <a:moveTo>
                        <a:pt x="624" y="9601"/>
                      </a:moveTo>
                      <a:lnTo>
                        <a:pt x="12807" y="16650"/>
                      </a:lnTo>
                      <a:cubicBezTo>
                        <a:pt x="14036" y="17259"/>
                        <a:pt x="15481" y="17259"/>
                        <a:pt x="16709" y="16650"/>
                      </a:cubicBezTo>
                      <a:lnTo>
                        <a:pt x="28416" y="9887"/>
                      </a:lnTo>
                      <a:cubicBezTo>
                        <a:pt x="29558" y="9220"/>
                        <a:pt x="29654" y="8268"/>
                        <a:pt x="28416" y="7601"/>
                      </a:cubicBezTo>
                      <a:lnTo>
                        <a:pt x="16709" y="457"/>
                      </a:lnTo>
                      <a:cubicBezTo>
                        <a:pt x="15481" y="-152"/>
                        <a:pt x="14036" y="-152"/>
                        <a:pt x="12807" y="457"/>
                      </a:cubicBezTo>
                      <a:lnTo>
                        <a:pt x="1195" y="7220"/>
                      </a:lnTo>
                      <a:cubicBezTo>
                        <a:pt x="-232" y="8077"/>
                        <a:pt x="-327" y="9125"/>
                        <a:pt x="624"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7" name="Google Shape;837;p26"/>
                <p:cNvSpPr/>
                <p:nvPr/>
              </p:nvSpPr>
              <p:spPr>
                <a:xfrm>
                  <a:off x="4562889" y="4943589"/>
                  <a:ext cx="29375" cy="16916"/>
                </a:xfrm>
                <a:custGeom>
                  <a:avLst/>
                  <a:gdLst/>
                  <a:ahLst/>
                  <a:cxnLst/>
                  <a:rect l="l" t="t" r="r" b="b"/>
                  <a:pathLst>
                    <a:path w="29375" h="16916" extrusionOk="0">
                      <a:moveTo>
                        <a:pt x="750" y="9411"/>
                      </a:moveTo>
                      <a:lnTo>
                        <a:pt x="12933" y="16459"/>
                      </a:lnTo>
                      <a:cubicBezTo>
                        <a:pt x="14161" y="17069"/>
                        <a:pt x="15606" y="17069"/>
                        <a:pt x="16835" y="16459"/>
                      </a:cubicBezTo>
                      <a:lnTo>
                        <a:pt x="28447" y="9696"/>
                      </a:lnTo>
                      <a:cubicBezTo>
                        <a:pt x="29589" y="9030"/>
                        <a:pt x="29779" y="8077"/>
                        <a:pt x="28447" y="7506"/>
                      </a:cubicBezTo>
                      <a:lnTo>
                        <a:pt x="16264" y="457"/>
                      </a:lnTo>
                      <a:cubicBezTo>
                        <a:pt x="15035" y="-152"/>
                        <a:pt x="13590" y="-152"/>
                        <a:pt x="12362" y="457"/>
                      </a:cubicBezTo>
                      <a:lnTo>
                        <a:pt x="750" y="7220"/>
                      </a:lnTo>
                      <a:cubicBezTo>
                        <a:pt x="-202" y="7887"/>
                        <a:pt x="-297" y="9411"/>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8" name="Google Shape;838;p26"/>
                <p:cNvSpPr/>
                <p:nvPr/>
              </p:nvSpPr>
              <p:spPr>
                <a:xfrm>
                  <a:off x="4545668" y="4933492"/>
                  <a:ext cx="29333" cy="17487"/>
                </a:xfrm>
                <a:custGeom>
                  <a:avLst/>
                  <a:gdLst/>
                  <a:ahLst/>
                  <a:cxnLst/>
                  <a:rect l="l" t="t" r="r" b="b"/>
                  <a:pathLst>
                    <a:path w="29333" h="17487" extrusionOk="0">
                      <a:moveTo>
                        <a:pt x="649" y="9982"/>
                      </a:moveTo>
                      <a:lnTo>
                        <a:pt x="12832" y="17031"/>
                      </a:lnTo>
                      <a:cubicBezTo>
                        <a:pt x="14060" y="17640"/>
                        <a:pt x="15505" y="17640"/>
                        <a:pt x="16734" y="17031"/>
                      </a:cubicBezTo>
                      <a:lnTo>
                        <a:pt x="28441" y="10363"/>
                      </a:lnTo>
                      <a:cubicBezTo>
                        <a:pt x="29583" y="9696"/>
                        <a:pt x="29678" y="8649"/>
                        <a:pt x="28441" y="8077"/>
                      </a:cubicBezTo>
                      <a:lnTo>
                        <a:pt x="16448" y="457"/>
                      </a:lnTo>
                      <a:cubicBezTo>
                        <a:pt x="15253" y="-152"/>
                        <a:pt x="13837" y="-152"/>
                        <a:pt x="12641" y="457"/>
                      </a:cubicBezTo>
                      <a:lnTo>
                        <a:pt x="934" y="7125"/>
                      </a:lnTo>
                      <a:cubicBezTo>
                        <a:pt x="-208" y="7982"/>
                        <a:pt x="-303" y="9030"/>
                        <a:pt x="649" y="998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9" name="Google Shape;839;p26"/>
                <p:cNvSpPr/>
                <p:nvPr/>
              </p:nvSpPr>
              <p:spPr>
                <a:xfrm>
                  <a:off x="4528402" y="4923967"/>
                  <a:ext cx="29313" cy="16630"/>
                </a:xfrm>
                <a:custGeom>
                  <a:avLst/>
                  <a:gdLst/>
                  <a:ahLst/>
                  <a:cxnLst/>
                  <a:rect l="l" t="t" r="r" b="b"/>
                  <a:pathLst>
                    <a:path w="29313" h="16630" extrusionOk="0">
                      <a:moveTo>
                        <a:pt x="688" y="9125"/>
                      </a:moveTo>
                      <a:lnTo>
                        <a:pt x="12871" y="16173"/>
                      </a:lnTo>
                      <a:cubicBezTo>
                        <a:pt x="14099" y="16783"/>
                        <a:pt x="15544" y="16783"/>
                        <a:pt x="16773" y="16173"/>
                      </a:cubicBezTo>
                      <a:lnTo>
                        <a:pt x="28384" y="9506"/>
                      </a:lnTo>
                      <a:cubicBezTo>
                        <a:pt x="29527" y="8839"/>
                        <a:pt x="29717" y="7791"/>
                        <a:pt x="28384" y="7220"/>
                      </a:cubicBezTo>
                      <a:lnTo>
                        <a:pt x="16487" y="457"/>
                      </a:lnTo>
                      <a:cubicBezTo>
                        <a:pt x="15259" y="-152"/>
                        <a:pt x="13814" y="-152"/>
                        <a:pt x="12585" y="457"/>
                      </a:cubicBezTo>
                      <a:lnTo>
                        <a:pt x="973" y="7220"/>
                      </a:lnTo>
                      <a:cubicBezTo>
                        <a:pt x="-169" y="7601"/>
                        <a:pt x="-359" y="8553"/>
                        <a:pt x="688" y="912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0" name="Google Shape;840;p26"/>
                <p:cNvSpPr/>
                <p:nvPr/>
              </p:nvSpPr>
              <p:spPr>
                <a:xfrm>
                  <a:off x="4511410" y="4913585"/>
                  <a:ext cx="29041" cy="17011"/>
                </a:xfrm>
                <a:custGeom>
                  <a:avLst/>
                  <a:gdLst/>
                  <a:ahLst/>
                  <a:cxnLst/>
                  <a:rect l="l" t="t" r="r" b="b"/>
                  <a:pathLst>
                    <a:path w="29041" h="17011" extrusionOk="0">
                      <a:moveTo>
                        <a:pt x="357" y="9506"/>
                      </a:moveTo>
                      <a:lnTo>
                        <a:pt x="12635" y="16554"/>
                      </a:lnTo>
                      <a:cubicBezTo>
                        <a:pt x="13830" y="17164"/>
                        <a:pt x="15247" y="17164"/>
                        <a:pt x="16442" y="16554"/>
                      </a:cubicBezTo>
                      <a:lnTo>
                        <a:pt x="28149" y="9792"/>
                      </a:lnTo>
                      <a:cubicBezTo>
                        <a:pt x="29291" y="9125"/>
                        <a:pt x="29386" y="8172"/>
                        <a:pt x="28149" y="7506"/>
                      </a:cubicBezTo>
                      <a:lnTo>
                        <a:pt x="15966" y="457"/>
                      </a:lnTo>
                      <a:cubicBezTo>
                        <a:pt x="14737" y="-152"/>
                        <a:pt x="13293" y="-152"/>
                        <a:pt x="12064" y="457"/>
                      </a:cubicBezTo>
                      <a:lnTo>
                        <a:pt x="357" y="7220"/>
                      </a:lnTo>
                      <a:cubicBezTo>
                        <a:pt x="-119" y="7982"/>
                        <a:pt x="-119" y="8934"/>
                        <a:pt x="357"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26"/>
                <p:cNvSpPr/>
                <p:nvPr/>
              </p:nvSpPr>
              <p:spPr>
                <a:xfrm>
                  <a:off x="4493824" y="4903774"/>
                  <a:ext cx="29376" cy="16916"/>
                </a:xfrm>
                <a:custGeom>
                  <a:avLst/>
                  <a:gdLst/>
                  <a:ahLst/>
                  <a:cxnLst/>
                  <a:rect l="l" t="t" r="r" b="b"/>
                  <a:pathLst>
                    <a:path w="29376" h="16916" extrusionOk="0">
                      <a:moveTo>
                        <a:pt x="716" y="9411"/>
                      </a:moveTo>
                      <a:lnTo>
                        <a:pt x="12898" y="16459"/>
                      </a:lnTo>
                      <a:cubicBezTo>
                        <a:pt x="14127" y="17069"/>
                        <a:pt x="15572" y="17069"/>
                        <a:pt x="16801" y="16459"/>
                      </a:cubicBezTo>
                      <a:lnTo>
                        <a:pt x="28412" y="9696"/>
                      </a:lnTo>
                      <a:cubicBezTo>
                        <a:pt x="29650" y="9030"/>
                        <a:pt x="29745" y="8077"/>
                        <a:pt x="28412" y="7506"/>
                      </a:cubicBezTo>
                      <a:lnTo>
                        <a:pt x="16230" y="457"/>
                      </a:lnTo>
                      <a:cubicBezTo>
                        <a:pt x="15001" y="-152"/>
                        <a:pt x="13556" y="-152"/>
                        <a:pt x="12327" y="457"/>
                      </a:cubicBezTo>
                      <a:lnTo>
                        <a:pt x="716" y="7220"/>
                      </a:lnTo>
                      <a:cubicBezTo>
                        <a:pt x="-141" y="7791"/>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2" name="Google Shape;842;p26"/>
                <p:cNvSpPr/>
                <p:nvPr/>
              </p:nvSpPr>
              <p:spPr>
                <a:xfrm>
                  <a:off x="4701039" y="5023503"/>
                  <a:ext cx="42331" cy="24441"/>
                </a:xfrm>
                <a:custGeom>
                  <a:avLst/>
                  <a:gdLst/>
                  <a:ahLst/>
                  <a:cxnLst/>
                  <a:rect l="l" t="t" r="r" b="b"/>
                  <a:pathLst>
                    <a:path w="42331" h="24441" extrusionOk="0">
                      <a:moveTo>
                        <a:pt x="607" y="9411"/>
                      </a:moveTo>
                      <a:lnTo>
                        <a:pt x="25829" y="23984"/>
                      </a:lnTo>
                      <a:cubicBezTo>
                        <a:pt x="27058" y="24594"/>
                        <a:pt x="28503" y="24594"/>
                        <a:pt x="29732" y="23984"/>
                      </a:cubicBezTo>
                      <a:lnTo>
                        <a:pt x="41439" y="17221"/>
                      </a:lnTo>
                      <a:cubicBezTo>
                        <a:pt x="42581" y="16555"/>
                        <a:pt x="42676" y="15602"/>
                        <a:pt x="41439" y="15031"/>
                      </a:cubicBezTo>
                      <a:lnTo>
                        <a:pt x="16121" y="457"/>
                      </a:lnTo>
                      <a:cubicBezTo>
                        <a:pt x="14892" y="-152"/>
                        <a:pt x="13448" y="-152"/>
                        <a:pt x="12219" y="457"/>
                      </a:cubicBezTo>
                      <a:lnTo>
                        <a:pt x="607" y="7220"/>
                      </a:lnTo>
                      <a:cubicBezTo>
                        <a:pt x="-154" y="7792"/>
                        <a:pt x="-249" y="8839"/>
                        <a:pt x="607"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3" name="Google Shape;843;p26"/>
                <p:cNvSpPr/>
                <p:nvPr/>
              </p:nvSpPr>
              <p:spPr>
                <a:xfrm>
                  <a:off x="4675609" y="5027945"/>
                  <a:ext cx="29345" cy="17142"/>
                </a:xfrm>
                <a:custGeom>
                  <a:avLst/>
                  <a:gdLst/>
                  <a:ahLst/>
                  <a:cxnLst/>
                  <a:rect l="l" t="t" r="r" b="b"/>
                  <a:pathLst>
                    <a:path w="29345" h="17142" extrusionOk="0">
                      <a:moveTo>
                        <a:pt x="720" y="9541"/>
                      </a:moveTo>
                      <a:lnTo>
                        <a:pt x="12903" y="16685"/>
                      </a:lnTo>
                      <a:cubicBezTo>
                        <a:pt x="14131" y="17295"/>
                        <a:pt x="15576" y="17295"/>
                        <a:pt x="16805" y="16685"/>
                      </a:cubicBezTo>
                      <a:lnTo>
                        <a:pt x="28416" y="9923"/>
                      </a:lnTo>
                      <a:cubicBezTo>
                        <a:pt x="29559" y="9256"/>
                        <a:pt x="29749" y="8303"/>
                        <a:pt x="28416" y="7732"/>
                      </a:cubicBezTo>
                      <a:lnTo>
                        <a:pt x="16519" y="493"/>
                      </a:lnTo>
                      <a:cubicBezTo>
                        <a:pt x="15302" y="-164"/>
                        <a:pt x="13834" y="-164"/>
                        <a:pt x="12617" y="493"/>
                      </a:cubicBezTo>
                      <a:lnTo>
                        <a:pt x="1005" y="7256"/>
                      </a:lnTo>
                      <a:cubicBezTo>
                        <a:pt x="-232" y="8017"/>
                        <a:pt x="-327" y="8970"/>
                        <a:pt x="720" y="954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4" name="Google Shape;844;p26"/>
                <p:cNvSpPr/>
                <p:nvPr/>
              </p:nvSpPr>
              <p:spPr>
                <a:xfrm>
                  <a:off x="4658328" y="5018170"/>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97" y="-152"/>
                        <a:pt x="13581" y="-152"/>
                        <a:pt x="12385"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5" name="Google Shape;845;p26"/>
                <p:cNvSpPr/>
                <p:nvPr/>
              </p:nvSpPr>
              <p:spPr>
                <a:xfrm>
                  <a:off x="4641064" y="5008168"/>
                  <a:ext cx="29341" cy="16916"/>
                </a:xfrm>
                <a:custGeom>
                  <a:avLst/>
                  <a:gdLst/>
                  <a:ahLst/>
                  <a:cxnLst/>
                  <a:rect l="l" t="t" r="r" b="b"/>
                  <a:pathLst>
                    <a:path w="29341" h="16916" extrusionOk="0">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7791"/>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6" name="Google Shape;846;p26"/>
                <p:cNvSpPr/>
                <p:nvPr/>
              </p:nvSpPr>
              <p:spPr>
                <a:xfrm>
                  <a:off x="4623779" y="4998072"/>
                  <a:ext cx="29363" cy="17011"/>
                </a:xfrm>
                <a:custGeom>
                  <a:avLst/>
                  <a:gdLst/>
                  <a:ahLst/>
                  <a:cxnLst/>
                  <a:rect l="l" t="t" r="r" b="b"/>
                  <a:pathLst>
                    <a:path w="29363" h="17011" extrusionOk="0">
                      <a:moveTo>
                        <a:pt x="679" y="9506"/>
                      </a:moveTo>
                      <a:lnTo>
                        <a:pt x="12957" y="16554"/>
                      </a:lnTo>
                      <a:cubicBezTo>
                        <a:pt x="14185" y="17164"/>
                        <a:pt x="15630" y="17164"/>
                        <a:pt x="16859" y="16554"/>
                      </a:cubicBezTo>
                      <a:lnTo>
                        <a:pt x="28470" y="9792"/>
                      </a:lnTo>
                      <a:cubicBezTo>
                        <a:pt x="29613" y="9125"/>
                        <a:pt x="29708" y="8077"/>
                        <a:pt x="28470" y="7506"/>
                      </a:cubicBezTo>
                      <a:lnTo>
                        <a:pt x="16288" y="457"/>
                      </a:lnTo>
                      <a:cubicBezTo>
                        <a:pt x="15059" y="-152"/>
                        <a:pt x="13614" y="-152"/>
                        <a:pt x="12385" y="457"/>
                      </a:cubicBezTo>
                      <a:lnTo>
                        <a:pt x="679" y="7220"/>
                      </a:lnTo>
                      <a:cubicBezTo>
                        <a:pt x="-178" y="7982"/>
                        <a:pt x="-273" y="8935"/>
                        <a:pt x="679"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7" name="Google Shape;847;p26"/>
                <p:cNvSpPr/>
                <p:nvPr/>
              </p:nvSpPr>
              <p:spPr>
                <a:xfrm>
                  <a:off x="4606671" y="4988070"/>
                  <a:ext cx="29244" cy="17106"/>
                </a:xfrm>
                <a:custGeom>
                  <a:avLst/>
                  <a:gdLst/>
                  <a:ahLst/>
                  <a:cxnLst/>
                  <a:rect l="l" t="t" r="r" b="b"/>
                  <a:pathLst>
                    <a:path w="29244" h="17106" extrusionOk="0">
                      <a:moveTo>
                        <a:pt x="560" y="9601"/>
                      </a:moveTo>
                      <a:lnTo>
                        <a:pt x="12742" y="16650"/>
                      </a:lnTo>
                      <a:cubicBezTo>
                        <a:pt x="13971" y="17259"/>
                        <a:pt x="15416" y="17259"/>
                        <a:pt x="16645" y="16650"/>
                      </a:cubicBezTo>
                      <a:lnTo>
                        <a:pt x="28352" y="9697"/>
                      </a:lnTo>
                      <a:cubicBezTo>
                        <a:pt x="29494" y="9030"/>
                        <a:pt x="29589" y="8077"/>
                        <a:pt x="28352" y="7506"/>
                      </a:cubicBezTo>
                      <a:lnTo>
                        <a:pt x="16169" y="457"/>
                      </a:lnTo>
                      <a:cubicBezTo>
                        <a:pt x="14940" y="-152"/>
                        <a:pt x="13495" y="-152"/>
                        <a:pt x="12267" y="457"/>
                      </a:cubicBezTo>
                      <a:lnTo>
                        <a:pt x="655" y="7220"/>
                      </a:lnTo>
                      <a:cubicBezTo>
                        <a:pt x="-202" y="7982"/>
                        <a:pt x="-202" y="9030"/>
                        <a:pt x="560"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8" name="Google Shape;848;p26"/>
                <p:cNvSpPr/>
                <p:nvPr/>
              </p:nvSpPr>
              <p:spPr>
                <a:xfrm>
                  <a:off x="4589253" y="4978260"/>
                  <a:ext cx="29376" cy="16916"/>
                </a:xfrm>
                <a:custGeom>
                  <a:avLst/>
                  <a:gdLst/>
                  <a:ahLst/>
                  <a:cxnLst/>
                  <a:rect l="l" t="t" r="r" b="b"/>
                  <a:pathLst>
                    <a:path w="29376" h="16916" extrusionOk="0">
                      <a:moveTo>
                        <a:pt x="750" y="9411"/>
                      </a:moveTo>
                      <a:lnTo>
                        <a:pt x="12933" y="16459"/>
                      </a:lnTo>
                      <a:cubicBezTo>
                        <a:pt x="14161" y="17069"/>
                        <a:pt x="15606" y="17069"/>
                        <a:pt x="16835" y="16459"/>
                      </a:cubicBezTo>
                      <a:lnTo>
                        <a:pt x="28447" y="9792"/>
                      </a:lnTo>
                      <a:cubicBezTo>
                        <a:pt x="29589" y="9125"/>
                        <a:pt x="29779" y="8077"/>
                        <a:pt x="28447" y="7506"/>
                      </a:cubicBezTo>
                      <a:lnTo>
                        <a:pt x="16264" y="457"/>
                      </a:lnTo>
                      <a:cubicBezTo>
                        <a:pt x="15035" y="-152"/>
                        <a:pt x="13590" y="-152"/>
                        <a:pt x="12362" y="457"/>
                      </a:cubicBezTo>
                      <a:lnTo>
                        <a:pt x="750" y="7125"/>
                      </a:lnTo>
                      <a:cubicBezTo>
                        <a:pt x="-202" y="7792"/>
                        <a:pt x="-297" y="8839"/>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9" name="Google Shape;849;p26"/>
                <p:cNvSpPr/>
                <p:nvPr/>
              </p:nvSpPr>
              <p:spPr>
                <a:xfrm>
                  <a:off x="4572002" y="4968259"/>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97" y="-152"/>
                        <a:pt x="13581" y="-152"/>
                        <a:pt x="12385"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0" name="Google Shape;850;p26"/>
                <p:cNvSpPr/>
                <p:nvPr/>
              </p:nvSpPr>
              <p:spPr>
                <a:xfrm>
                  <a:off x="4554738" y="4958162"/>
                  <a:ext cx="29341" cy="17011"/>
                </a:xfrm>
                <a:custGeom>
                  <a:avLst/>
                  <a:gdLst/>
                  <a:ahLst/>
                  <a:cxnLst/>
                  <a:rect l="l" t="t" r="r" b="b"/>
                  <a:pathLst>
                    <a:path w="29341" h="17011" extrusionOk="0">
                      <a:moveTo>
                        <a:pt x="716" y="9506"/>
                      </a:moveTo>
                      <a:lnTo>
                        <a:pt x="12898" y="16554"/>
                      </a:lnTo>
                      <a:cubicBezTo>
                        <a:pt x="14127" y="17164"/>
                        <a:pt x="15572" y="17164"/>
                        <a:pt x="16801" y="16554"/>
                      </a:cubicBezTo>
                      <a:lnTo>
                        <a:pt x="28412" y="9792"/>
                      </a:lnTo>
                      <a:cubicBezTo>
                        <a:pt x="29554" y="9125"/>
                        <a:pt x="29745" y="8172"/>
                        <a:pt x="28412" y="7506"/>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1" name="Google Shape;851;p26"/>
                <p:cNvSpPr/>
                <p:nvPr/>
              </p:nvSpPr>
              <p:spPr>
                <a:xfrm>
                  <a:off x="4537453" y="4948351"/>
                  <a:ext cx="29363" cy="16916"/>
                </a:xfrm>
                <a:custGeom>
                  <a:avLst/>
                  <a:gdLst/>
                  <a:ahLst/>
                  <a:cxnLst/>
                  <a:rect l="l" t="t" r="r" b="b"/>
                  <a:pathLst>
                    <a:path w="29363" h="16916" extrusionOk="0">
                      <a:moveTo>
                        <a:pt x="679" y="9411"/>
                      </a:moveTo>
                      <a:lnTo>
                        <a:pt x="12957" y="16459"/>
                      </a:lnTo>
                      <a:cubicBezTo>
                        <a:pt x="14185" y="17069"/>
                        <a:pt x="15630" y="17069"/>
                        <a:pt x="16859" y="16459"/>
                      </a:cubicBezTo>
                      <a:lnTo>
                        <a:pt x="28471" y="9696"/>
                      </a:lnTo>
                      <a:cubicBezTo>
                        <a:pt x="29613" y="9030"/>
                        <a:pt x="29708" y="8077"/>
                        <a:pt x="28471" y="7506"/>
                      </a:cubicBezTo>
                      <a:lnTo>
                        <a:pt x="16288" y="457"/>
                      </a:lnTo>
                      <a:cubicBezTo>
                        <a:pt x="15059" y="-152"/>
                        <a:pt x="13614" y="-152"/>
                        <a:pt x="12385" y="457"/>
                      </a:cubicBezTo>
                      <a:lnTo>
                        <a:pt x="679" y="7220"/>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2" name="Google Shape;852;p26"/>
                <p:cNvSpPr/>
                <p:nvPr/>
              </p:nvSpPr>
              <p:spPr>
                <a:xfrm>
                  <a:off x="4520202" y="4938350"/>
                  <a:ext cx="29291" cy="16916"/>
                </a:xfrm>
                <a:custGeom>
                  <a:avLst/>
                  <a:gdLst/>
                  <a:ahLst/>
                  <a:cxnLst/>
                  <a:rect l="l" t="t" r="r" b="b"/>
                  <a:pathLst>
                    <a:path w="29291" h="16916" extrusionOk="0">
                      <a:moveTo>
                        <a:pt x="607" y="9411"/>
                      </a:moveTo>
                      <a:lnTo>
                        <a:pt x="12790" y="16459"/>
                      </a:lnTo>
                      <a:cubicBezTo>
                        <a:pt x="14019" y="17069"/>
                        <a:pt x="15464" y="17069"/>
                        <a:pt x="16692" y="16459"/>
                      </a:cubicBezTo>
                      <a:lnTo>
                        <a:pt x="28399" y="9791"/>
                      </a:lnTo>
                      <a:cubicBezTo>
                        <a:pt x="29541" y="9125"/>
                        <a:pt x="29636" y="8077"/>
                        <a:pt x="28399" y="7506"/>
                      </a:cubicBezTo>
                      <a:lnTo>
                        <a:pt x="16121" y="457"/>
                      </a:lnTo>
                      <a:cubicBezTo>
                        <a:pt x="14893" y="-152"/>
                        <a:pt x="13448" y="-152"/>
                        <a:pt x="12219" y="457"/>
                      </a:cubicBezTo>
                      <a:lnTo>
                        <a:pt x="607" y="7124"/>
                      </a:lnTo>
                      <a:cubicBezTo>
                        <a:pt x="-154" y="7791"/>
                        <a:pt x="-249" y="8839"/>
                        <a:pt x="607"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3" name="Google Shape;853;p26"/>
                <p:cNvSpPr/>
                <p:nvPr/>
              </p:nvSpPr>
              <p:spPr>
                <a:xfrm>
                  <a:off x="4502927" y="4928253"/>
                  <a:ext cx="29376" cy="17011"/>
                </a:xfrm>
                <a:custGeom>
                  <a:avLst/>
                  <a:gdLst/>
                  <a:ahLst/>
                  <a:cxnLst/>
                  <a:rect l="l" t="t" r="r" b="b"/>
                  <a:pathLst>
                    <a:path w="29376" h="17011" extrusionOk="0">
                      <a:moveTo>
                        <a:pt x="750" y="9506"/>
                      </a:moveTo>
                      <a:lnTo>
                        <a:pt x="12933" y="16555"/>
                      </a:lnTo>
                      <a:cubicBezTo>
                        <a:pt x="14161" y="17164"/>
                        <a:pt x="15606" y="17164"/>
                        <a:pt x="16835" y="16555"/>
                      </a:cubicBezTo>
                      <a:lnTo>
                        <a:pt x="28447" y="9792"/>
                      </a:lnTo>
                      <a:cubicBezTo>
                        <a:pt x="29589" y="9125"/>
                        <a:pt x="29779" y="8077"/>
                        <a:pt x="28447" y="7506"/>
                      </a:cubicBezTo>
                      <a:lnTo>
                        <a:pt x="16264" y="457"/>
                      </a:lnTo>
                      <a:cubicBezTo>
                        <a:pt x="15035" y="-152"/>
                        <a:pt x="13590" y="-152"/>
                        <a:pt x="12362" y="457"/>
                      </a:cubicBezTo>
                      <a:lnTo>
                        <a:pt x="750" y="7220"/>
                      </a:lnTo>
                      <a:cubicBezTo>
                        <a:pt x="-202" y="7982"/>
                        <a:pt x="-297" y="8934"/>
                        <a:pt x="750"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4" name="Google Shape;854;p26"/>
                <p:cNvSpPr/>
                <p:nvPr/>
              </p:nvSpPr>
              <p:spPr>
                <a:xfrm>
                  <a:off x="4464204" y="4906060"/>
                  <a:ext cx="50834" cy="28917"/>
                </a:xfrm>
                <a:custGeom>
                  <a:avLst/>
                  <a:gdLst/>
                  <a:ahLst/>
                  <a:cxnLst/>
                  <a:rect l="l" t="t" r="r" b="b"/>
                  <a:pathLst>
                    <a:path w="50834" h="28917" extrusionOk="0">
                      <a:moveTo>
                        <a:pt x="830" y="9411"/>
                      </a:moveTo>
                      <a:lnTo>
                        <a:pt x="34428" y="28461"/>
                      </a:lnTo>
                      <a:cubicBezTo>
                        <a:pt x="35624" y="29070"/>
                        <a:pt x="37040" y="29070"/>
                        <a:pt x="38235" y="28461"/>
                      </a:cubicBezTo>
                      <a:lnTo>
                        <a:pt x="49942" y="21698"/>
                      </a:lnTo>
                      <a:cubicBezTo>
                        <a:pt x="51084" y="21031"/>
                        <a:pt x="51179" y="20079"/>
                        <a:pt x="49942" y="19507"/>
                      </a:cubicBezTo>
                      <a:lnTo>
                        <a:pt x="16344" y="457"/>
                      </a:lnTo>
                      <a:cubicBezTo>
                        <a:pt x="15116" y="-152"/>
                        <a:pt x="13671" y="-152"/>
                        <a:pt x="12442" y="457"/>
                      </a:cubicBezTo>
                      <a:lnTo>
                        <a:pt x="830" y="7125"/>
                      </a:lnTo>
                      <a:cubicBezTo>
                        <a:pt x="-26" y="7792"/>
                        <a:pt x="-502" y="8839"/>
                        <a:pt x="83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5" name="Google Shape;855;p26"/>
                <p:cNvSpPr/>
                <p:nvPr/>
              </p:nvSpPr>
              <p:spPr>
                <a:xfrm>
                  <a:off x="4692687" y="5037982"/>
                  <a:ext cx="33968" cy="19459"/>
                </a:xfrm>
                <a:custGeom>
                  <a:avLst/>
                  <a:gdLst/>
                  <a:ahLst/>
                  <a:cxnLst/>
                  <a:rect l="l" t="t" r="r" b="b"/>
                  <a:pathLst>
                    <a:path w="33968" h="19459" extrusionOk="0">
                      <a:moveTo>
                        <a:pt x="870" y="9506"/>
                      </a:moveTo>
                      <a:lnTo>
                        <a:pt x="17526" y="19031"/>
                      </a:lnTo>
                      <a:cubicBezTo>
                        <a:pt x="18764" y="19603"/>
                        <a:pt x="20190" y="19603"/>
                        <a:pt x="21428" y="19031"/>
                      </a:cubicBezTo>
                      <a:lnTo>
                        <a:pt x="33040" y="12268"/>
                      </a:lnTo>
                      <a:cubicBezTo>
                        <a:pt x="34182" y="11602"/>
                        <a:pt x="34372" y="10554"/>
                        <a:pt x="33040" y="9982"/>
                      </a:cubicBezTo>
                      <a:lnTo>
                        <a:pt x="16384" y="457"/>
                      </a:lnTo>
                      <a:cubicBezTo>
                        <a:pt x="15155" y="-152"/>
                        <a:pt x="13710" y="-152"/>
                        <a:pt x="12481" y="457"/>
                      </a:cubicBezTo>
                      <a:lnTo>
                        <a:pt x="870" y="7220"/>
                      </a:lnTo>
                      <a:cubicBezTo>
                        <a:pt x="13" y="7982"/>
                        <a:pt x="-558" y="8934"/>
                        <a:pt x="870"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56" name="Google Shape;856;p26"/>
              <p:cNvGrpSpPr/>
              <p:nvPr/>
            </p:nvGrpSpPr>
            <p:grpSpPr>
              <a:xfrm>
                <a:off x="4543079" y="4626313"/>
                <a:ext cx="286486" cy="386884"/>
                <a:chOff x="4543079" y="4626313"/>
                <a:chExt cx="286486" cy="386884"/>
              </a:xfrm>
            </p:grpSpPr>
            <p:grpSp>
              <p:nvGrpSpPr>
                <p:cNvPr id="857" name="Google Shape;857;p26"/>
                <p:cNvGrpSpPr/>
                <p:nvPr/>
              </p:nvGrpSpPr>
              <p:grpSpPr>
                <a:xfrm>
                  <a:off x="4543079" y="4626313"/>
                  <a:ext cx="286486" cy="386884"/>
                  <a:chOff x="4543079" y="4626313"/>
                  <a:chExt cx="286486" cy="386884"/>
                </a:xfrm>
              </p:grpSpPr>
              <p:sp>
                <p:nvSpPr>
                  <p:cNvPr id="858" name="Google Shape;858;p26"/>
                  <p:cNvSpPr/>
                  <p:nvPr/>
                </p:nvSpPr>
                <p:spPr>
                  <a:xfrm>
                    <a:off x="4543081" y="4626313"/>
                    <a:ext cx="286484" cy="386884"/>
                  </a:xfrm>
                  <a:custGeom>
                    <a:avLst/>
                    <a:gdLst/>
                    <a:ahLst/>
                    <a:cxnLst/>
                    <a:rect l="l" t="t" r="r" b="b"/>
                    <a:pathLst>
                      <a:path w="286484" h="386884" extrusionOk="0">
                        <a:moveTo>
                          <a:pt x="277062" y="386884"/>
                        </a:moveTo>
                        <a:lnTo>
                          <a:pt x="277062" y="386884"/>
                        </a:lnTo>
                        <a:lnTo>
                          <a:pt x="0" y="226674"/>
                        </a:lnTo>
                        <a:lnTo>
                          <a:pt x="0" y="8646"/>
                        </a:lnTo>
                        <a:lnTo>
                          <a:pt x="2094" y="3693"/>
                        </a:lnTo>
                        <a:lnTo>
                          <a:pt x="4378" y="2550"/>
                        </a:lnTo>
                        <a:lnTo>
                          <a:pt x="4378" y="2550"/>
                        </a:lnTo>
                        <a:cubicBezTo>
                          <a:pt x="10268" y="-850"/>
                          <a:pt x="17524" y="-850"/>
                          <a:pt x="23414" y="2550"/>
                        </a:cubicBezTo>
                        <a:lnTo>
                          <a:pt x="276967" y="149140"/>
                        </a:lnTo>
                        <a:cubicBezTo>
                          <a:pt x="282880" y="152559"/>
                          <a:pt x="286511" y="158884"/>
                          <a:pt x="286485" y="165714"/>
                        </a:cubicBezTo>
                        <a:lnTo>
                          <a:pt x="286485" y="370310"/>
                        </a:lnTo>
                        <a:cubicBezTo>
                          <a:pt x="284867" y="380883"/>
                          <a:pt x="282963" y="383836"/>
                          <a:pt x="277062" y="386884"/>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9" name="Google Shape;859;p26"/>
                  <p:cNvSpPr/>
                  <p:nvPr/>
                </p:nvSpPr>
                <p:spPr>
                  <a:xfrm>
                    <a:off x="4543081" y="4626313"/>
                    <a:ext cx="284295" cy="175524"/>
                  </a:xfrm>
                  <a:custGeom>
                    <a:avLst/>
                    <a:gdLst/>
                    <a:ahLst/>
                    <a:cxnLst/>
                    <a:rect l="l" t="t" r="r" b="b"/>
                    <a:pathLst>
                      <a:path w="284295" h="175524" extrusionOk="0">
                        <a:moveTo>
                          <a:pt x="251650" y="175524"/>
                        </a:moveTo>
                        <a:lnTo>
                          <a:pt x="0" y="15885"/>
                        </a:lnTo>
                        <a:lnTo>
                          <a:pt x="0" y="8646"/>
                        </a:lnTo>
                        <a:lnTo>
                          <a:pt x="2094" y="3693"/>
                        </a:lnTo>
                        <a:lnTo>
                          <a:pt x="4378" y="2550"/>
                        </a:lnTo>
                        <a:cubicBezTo>
                          <a:pt x="10268" y="-850"/>
                          <a:pt x="17524" y="-850"/>
                          <a:pt x="23414" y="2550"/>
                        </a:cubicBezTo>
                        <a:lnTo>
                          <a:pt x="276967" y="149140"/>
                        </a:lnTo>
                        <a:cubicBezTo>
                          <a:pt x="280042" y="150940"/>
                          <a:pt x="282574" y="153540"/>
                          <a:pt x="284296" y="156665"/>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0" name="Google Shape;860;p26"/>
                  <p:cNvSpPr/>
                  <p:nvPr/>
                </p:nvSpPr>
                <p:spPr>
                  <a:xfrm>
                    <a:off x="4543079" y="4629510"/>
                    <a:ext cx="277444" cy="383687"/>
                  </a:xfrm>
                  <a:custGeom>
                    <a:avLst/>
                    <a:gdLst/>
                    <a:ahLst/>
                    <a:cxnLst/>
                    <a:rect l="l" t="t" r="r" b="b"/>
                    <a:pathLst>
                      <a:path w="277444" h="383687" extrusionOk="0">
                        <a:moveTo>
                          <a:pt x="6283" y="497"/>
                        </a:moveTo>
                        <a:lnTo>
                          <a:pt x="272781" y="154230"/>
                        </a:lnTo>
                        <a:cubicBezTo>
                          <a:pt x="275643" y="155926"/>
                          <a:pt x="277410" y="159002"/>
                          <a:pt x="277445" y="162326"/>
                        </a:cubicBezTo>
                        <a:lnTo>
                          <a:pt x="277445" y="383688"/>
                        </a:lnTo>
                        <a:lnTo>
                          <a:pt x="2" y="223477"/>
                        </a:lnTo>
                        <a:lnTo>
                          <a:pt x="2" y="4402"/>
                        </a:lnTo>
                        <a:cubicBezTo>
                          <a:pt x="-62" y="2040"/>
                          <a:pt x="1803" y="68"/>
                          <a:pt x="4167" y="1"/>
                        </a:cubicBezTo>
                        <a:cubicBezTo>
                          <a:pt x="4904" y="-17"/>
                          <a:pt x="5632" y="154"/>
                          <a:pt x="6283" y="497"/>
                        </a:cubicBezTo>
                        <a:close/>
                      </a:path>
                    </a:pathLst>
                  </a:custGeom>
                  <a:solidFill>
                    <a:srgbClr val="DCE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1" name="Google Shape;861;p26"/>
                  <p:cNvSpPr/>
                  <p:nvPr/>
                </p:nvSpPr>
                <p:spPr>
                  <a:xfrm>
                    <a:off x="4543079" y="4629510"/>
                    <a:ext cx="277444" cy="383687"/>
                  </a:xfrm>
                  <a:custGeom>
                    <a:avLst/>
                    <a:gdLst/>
                    <a:ahLst/>
                    <a:cxnLst/>
                    <a:rect l="l" t="t" r="r" b="b"/>
                    <a:pathLst>
                      <a:path w="277444" h="383687" extrusionOk="0">
                        <a:moveTo>
                          <a:pt x="6283" y="497"/>
                        </a:moveTo>
                        <a:lnTo>
                          <a:pt x="272781" y="154230"/>
                        </a:lnTo>
                        <a:cubicBezTo>
                          <a:pt x="275643" y="155926"/>
                          <a:pt x="277410" y="159002"/>
                          <a:pt x="277445" y="162326"/>
                        </a:cubicBezTo>
                        <a:lnTo>
                          <a:pt x="277445" y="383688"/>
                        </a:lnTo>
                        <a:lnTo>
                          <a:pt x="2" y="223477"/>
                        </a:lnTo>
                        <a:lnTo>
                          <a:pt x="2" y="4402"/>
                        </a:lnTo>
                        <a:cubicBezTo>
                          <a:pt x="-62" y="2040"/>
                          <a:pt x="1803" y="68"/>
                          <a:pt x="4167" y="1"/>
                        </a:cubicBezTo>
                        <a:cubicBezTo>
                          <a:pt x="4904" y="-17"/>
                          <a:pt x="5632" y="154"/>
                          <a:pt x="6283" y="497"/>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2" name="Google Shape;862;p26"/>
                  <p:cNvSpPr/>
                  <p:nvPr/>
                </p:nvSpPr>
                <p:spPr>
                  <a:xfrm>
                    <a:off x="4543081" y="4845081"/>
                    <a:ext cx="277062" cy="168020"/>
                  </a:xfrm>
                  <a:custGeom>
                    <a:avLst/>
                    <a:gdLst/>
                    <a:ahLst/>
                    <a:cxnLst/>
                    <a:rect l="l" t="t" r="r" b="b"/>
                    <a:pathLst>
                      <a:path w="277062" h="168020" extrusionOk="0">
                        <a:moveTo>
                          <a:pt x="277062" y="168021"/>
                        </a:moveTo>
                        <a:lnTo>
                          <a:pt x="277062" y="160210"/>
                        </a:lnTo>
                        <a:lnTo>
                          <a:pt x="0" y="0"/>
                        </a:lnTo>
                        <a:lnTo>
                          <a:pt x="0" y="7906"/>
                        </a:lnTo>
                        <a:lnTo>
                          <a:pt x="277062" y="168021"/>
                        </a:lnTo>
                        <a:close/>
                      </a:path>
                    </a:pathLst>
                  </a:custGeom>
                  <a:solidFill>
                    <a:srgbClr val="DBDB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63" name="Google Shape;863;p26"/>
                <p:cNvSpPr/>
                <p:nvPr/>
              </p:nvSpPr>
              <p:spPr>
                <a:xfrm>
                  <a:off x="4550219" y="4641437"/>
                  <a:ext cx="3426" cy="199929"/>
                </a:xfrm>
                <a:custGeom>
                  <a:avLst/>
                  <a:gdLst/>
                  <a:ahLst/>
                  <a:cxnLst/>
                  <a:rect l="l" t="t" r="r" b="b"/>
                  <a:pathLst>
                    <a:path w="3426" h="199929" extrusionOk="0">
                      <a:moveTo>
                        <a:pt x="0" y="199930"/>
                      </a:moveTo>
                      <a:lnTo>
                        <a:pt x="0" y="0"/>
                      </a:lnTo>
                      <a:lnTo>
                        <a:pt x="3426" y="2000"/>
                      </a:lnTo>
                      <a:lnTo>
                        <a:pt x="3426" y="198310"/>
                      </a:lnTo>
                      <a:lnTo>
                        <a:pt x="0" y="199930"/>
                      </a:lnTo>
                      <a:close/>
                    </a:path>
                  </a:pathLst>
                </a:custGeom>
                <a:solidFill>
                  <a:srgbClr val="1E37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4" name="Google Shape;864;p26"/>
                <p:cNvSpPr/>
                <p:nvPr/>
              </p:nvSpPr>
              <p:spPr>
                <a:xfrm>
                  <a:off x="4553645" y="4643437"/>
                  <a:ext cx="257645" cy="344805"/>
                </a:xfrm>
                <a:custGeom>
                  <a:avLst/>
                  <a:gdLst/>
                  <a:ahLst/>
                  <a:cxnLst/>
                  <a:rect l="l" t="t" r="r" b="b"/>
                  <a:pathLst>
                    <a:path w="257645" h="344805" extrusionOk="0">
                      <a:moveTo>
                        <a:pt x="0" y="0"/>
                      </a:moveTo>
                      <a:lnTo>
                        <a:pt x="0" y="196310"/>
                      </a:lnTo>
                      <a:lnTo>
                        <a:pt x="257646" y="344805"/>
                      </a:lnTo>
                      <a:lnTo>
                        <a:pt x="257646" y="148876"/>
                      </a:lnTo>
                      <a:lnTo>
                        <a:pt x="0" y="0"/>
                      </a:ln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5" name="Google Shape;865;p26"/>
                <p:cNvSpPr/>
                <p:nvPr/>
              </p:nvSpPr>
              <p:spPr>
                <a:xfrm>
                  <a:off x="4550219" y="4839747"/>
                  <a:ext cx="261072" cy="152400"/>
                </a:xfrm>
                <a:custGeom>
                  <a:avLst/>
                  <a:gdLst/>
                  <a:ahLst/>
                  <a:cxnLst/>
                  <a:rect l="l" t="t" r="r" b="b"/>
                  <a:pathLst>
                    <a:path w="261072" h="152400" extrusionOk="0">
                      <a:moveTo>
                        <a:pt x="0" y="1619"/>
                      </a:moveTo>
                      <a:lnTo>
                        <a:pt x="261072" y="152400"/>
                      </a:lnTo>
                      <a:lnTo>
                        <a:pt x="261072" y="148495"/>
                      </a:lnTo>
                      <a:lnTo>
                        <a:pt x="3426" y="0"/>
                      </a:lnTo>
                      <a:lnTo>
                        <a:pt x="0" y="1619"/>
                      </a:lnTo>
                      <a:close/>
                    </a:path>
                  </a:pathLst>
                </a:custGeom>
                <a:solidFill>
                  <a:srgbClr val="031F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866" name="Google Shape;866;p26"/>
            <p:cNvSpPr/>
            <p:nvPr/>
          </p:nvSpPr>
          <p:spPr>
            <a:xfrm>
              <a:off x="2723181" y="3858886"/>
              <a:ext cx="360479" cy="597446"/>
            </a:xfrm>
            <a:custGeom>
              <a:avLst/>
              <a:gdLst/>
              <a:ahLst/>
              <a:cxnLst/>
              <a:rect l="l" t="t" r="r" b="b"/>
              <a:pathLst>
                <a:path w="360479" h="597446" extrusionOk="0">
                  <a:moveTo>
                    <a:pt x="124331" y="5750"/>
                  </a:moveTo>
                  <a:cubicBezTo>
                    <a:pt x="117764" y="22133"/>
                    <a:pt x="134515" y="42326"/>
                    <a:pt x="179153" y="56327"/>
                  </a:cubicBezTo>
                  <a:cubicBezTo>
                    <a:pt x="223792" y="70329"/>
                    <a:pt x="227884" y="52327"/>
                    <a:pt x="227884" y="52327"/>
                  </a:cubicBezTo>
                  <a:cubicBezTo>
                    <a:pt x="257639" y="65662"/>
                    <a:pt x="286647" y="80607"/>
                    <a:pt x="314781" y="97094"/>
                  </a:cubicBezTo>
                  <a:cubicBezTo>
                    <a:pt x="341526" y="116144"/>
                    <a:pt x="353424" y="170151"/>
                    <a:pt x="357040" y="261782"/>
                  </a:cubicBezTo>
                  <a:cubicBezTo>
                    <a:pt x="361228" y="367890"/>
                    <a:pt x="361609" y="525243"/>
                    <a:pt x="358087" y="552389"/>
                  </a:cubicBezTo>
                  <a:cubicBezTo>
                    <a:pt x="358087" y="552389"/>
                    <a:pt x="307929" y="602300"/>
                    <a:pt x="243874" y="597062"/>
                  </a:cubicBezTo>
                  <a:cubicBezTo>
                    <a:pt x="179820" y="591823"/>
                    <a:pt x="71793" y="534863"/>
                    <a:pt x="45619" y="491144"/>
                  </a:cubicBezTo>
                  <a:cubicBezTo>
                    <a:pt x="46285" y="398180"/>
                    <a:pt x="57231" y="383035"/>
                    <a:pt x="42193" y="329219"/>
                  </a:cubicBezTo>
                  <a:cubicBezTo>
                    <a:pt x="7738" y="206632"/>
                    <a:pt x="-10441" y="156340"/>
                    <a:pt x="6311" y="74901"/>
                  </a:cubicBezTo>
                  <a:cubicBezTo>
                    <a:pt x="20111" y="7750"/>
                    <a:pt x="39432" y="-632"/>
                    <a:pt x="65987" y="35"/>
                  </a:cubicBezTo>
                  <a:cubicBezTo>
                    <a:pt x="85522" y="901"/>
                    <a:pt x="104997" y="2816"/>
                    <a:pt x="124331" y="575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7" name="Google Shape;867;p26"/>
            <p:cNvSpPr/>
            <p:nvPr/>
          </p:nvSpPr>
          <p:spPr>
            <a:xfrm>
              <a:off x="2983060" y="3959444"/>
              <a:ext cx="457273" cy="356362"/>
            </a:xfrm>
            <a:custGeom>
              <a:avLst/>
              <a:gdLst/>
              <a:ahLst/>
              <a:cxnLst/>
              <a:rect l="l" t="t" r="r" b="b"/>
              <a:pathLst>
                <a:path w="457273" h="356362" extrusionOk="0">
                  <a:moveTo>
                    <a:pt x="202618" y="274952"/>
                  </a:moveTo>
                  <a:cubicBezTo>
                    <a:pt x="150080" y="288192"/>
                    <a:pt x="137707" y="255045"/>
                    <a:pt x="130759" y="227327"/>
                  </a:cubicBezTo>
                  <a:cubicBezTo>
                    <a:pt x="114388" y="160938"/>
                    <a:pt x="104870" y="100931"/>
                    <a:pt x="92497" y="62831"/>
                  </a:cubicBezTo>
                  <a:cubicBezTo>
                    <a:pt x="77840" y="18254"/>
                    <a:pt x="62421" y="11110"/>
                    <a:pt x="40721" y="2442"/>
                  </a:cubicBezTo>
                  <a:cubicBezTo>
                    <a:pt x="15308" y="-7750"/>
                    <a:pt x="-6868" y="13777"/>
                    <a:pt x="1983" y="70450"/>
                  </a:cubicBezTo>
                  <a:cubicBezTo>
                    <a:pt x="11977" y="137602"/>
                    <a:pt x="25112" y="184750"/>
                    <a:pt x="50143" y="264094"/>
                  </a:cubicBezTo>
                  <a:cubicBezTo>
                    <a:pt x="56711" y="284858"/>
                    <a:pt x="71368" y="321720"/>
                    <a:pt x="93354" y="339532"/>
                  </a:cubicBezTo>
                  <a:cubicBezTo>
                    <a:pt x="120575" y="361439"/>
                    <a:pt x="161406" y="360487"/>
                    <a:pt x="223367" y="345152"/>
                  </a:cubicBezTo>
                  <a:cubicBezTo>
                    <a:pt x="249731" y="338579"/>
                    <a:pt x="278665" y="322768"/>
                    <a:pt x="328062" y="299432"/>
                  </a:cubicBezTo>
                  <a:cubicBezTo>
                    <a:pt x="341482" y="293240"/>
                    <a:pt x="351952" y="289049"/>
                    <a:pt x="377650" y="277048"/>
                  </a:cubicBezTo>
                  <a:cubicBezTo>
                    <a:pt x="403454" y="265427"/>
                    <a:pt x="426079" y="247749"/>
                    <a:pt x="443608" y="225517"/>
                  </a:cubicBezTo>
                  <a:cubicBezTo>
                    <a:pt x="457123" y="205991"/>
                    <a:pt x="458931" y="196942"/>
                    <a:pt x="456171" y="192371"/>
                  </a:cubicBezTo>
                  <a:cubicBezTo>
                    <a:pt x="453411" y="187799"/>
                    <a:pt x="446654" y="187989"/>
                    <a:pt x="439420" y="196181"/>
                  </a:cubicBezTo>
                  <a:cubicBezTo>
                    <a:pt x="428946" y="210097"/>
                    <a:pt x="416049" y="222003"/>
                    <a:pt x="401349" y="231328"/>
                  </a:cubicBezTo>
                  <a:cubicBezTo>
                    <a:pt x="401349" y="231328"/>
                    <a:pt x="417910" y="214088"/>
                    <a:pt x="426952" y="202753"/>
                  </a:cubicBezTo>
                  <a:cubicBezTo>
                    <a:pt x="435249" y="193018"/>
                    <a:pt x="442167" y="182179"/>
                    <a:pt x="447510" y="170558"/>
                  </a:cubicBezTo>
                  <a:cubicBezTo>
                    <a:pt x="452269" y="159224"/>
                    <a:pt x="442466" y="143698"/>
                    <a:pt x="435042" y="151508"/>
                  </a:cubicBezTo>
                  <a:cubicBezTo>
                    <a:pt x="427618" y="159319"/>
                    <a:pt x="424001" y="167987"/>
                    <a:pt x="410391" y="184274"/>
                  </a:cubicBezTo>
                  <a:cubicBezTo>
                    <a:pt x="403232" y="192971"/>
                    <a:pt x="395051" y="200781"/>
                    <a:pt x="386025" y="207515"/>
                  </a:cubicBezTo>
                  <a:cubicBezTo>
                    <a:pt x="394480" y="196114"/>
                    <a:pt x="401992" y="184036"/>
                    <a:pt x="408487" y="171416"/>
                  </a:cubicBezTo>
                  <a:cubicBezTo>
                    <a:pt x="414319" y="161509"/>
                    <a:pt x="417162" y="150137"/>
                    <a:pt x="416673" y="138649"/>
                  </a:cubicBezTo>
                  <a:cubicBezTo>
                    <a:pt x="416673" y="132744"/>
                    <a:pt x="407916" y="125696"/>
                    <a:pt x="400016" y="136935"/>
                  </a:cubicBezTo>
                  <a:cubicBezTo>
                    <a:pt x="392117" y="148174"/>
                    <a:pt x="388310" y="162938"/>
                    <a:pt x="371463" y="180179"/>
                  </a:cubicBezTo>
                  <a:cubicBezTo>
                    <a:pt x="359471" y="192656"/>
                    <a:pt x="349287" y="199800"/>
                    <a:pt x="348906" y="196371"/>
                  </a:cubicBezTo>
                  <a:cubicBezTo>
                    <a:pt x="348525" y="192942"/>
                    <a:pt x="356235" y="185989"/>
                    <a:pt x="360518" y="171511"/>
                  </a:cubicBezTo>
                  <a:cubicBezTo>
                    <a:pt x="364801" y="157033"/>
                    <a:pt x="360518" y="141602"/>
                    <a:pt x="352428" y="139888"/>
                  </a:cubicBezTo>
                  <a:cubicBezTo>
                    <a:pt x="344338" y="138173"/>
                    <a:pt x="345956" y="138649"/>
                    <a:pt x="339579" y="152270"/>
                  </a:cubicBezTo>
                  <a:cubicBezTo>
                    <a:pt x="333202" y="165891"/>
                    <a:pt x="323779" y="176178"/>
                    <a:pt x="315879" y="196181"/>
                  </a:cubicBezTo>
                  <a:cubicBezTo>
                    <a:pt x="311874" y="210192"/>
                    <a:pt x="304450" y="222993"/>
                    <a:pt x="294274" y="233423"/>
                  </a:cubicBezTo>
                  <a:cubicBezTo>
                    <a:pt x="281330" y="247139"/>
                    <a:pt x="252681" y="262856"/>
                    <a:pt x="202618" y="274952"/>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8" name="Google Shape;868;p26"/>
            <p:cNvSpPr/>
            <p:nvPr/>
          </p:nvSpPr>
          <p:spPr>
            <a:xfrm>
              <a:off x="2966834" y="3952080"/>
              <a:ext cx="139371" cy="203905"/>
            </a:xfrm>
            <a:custGeom>
              <a:avLst/>
              <a:gdLst/>
              <a:ahLst/>
              <a:cxnLst/>
              <a:rect l="l" t="t" r="r" b="b"/>
              <a:pathLst>
                <a:path w="139371" h="203905" extrusionOk="0">
                  <a:moveTo>
                    <a:pt x="37531" y="948"/>
                  </a:moveTo>
                  <a:cubicBezTo>
                    <a:pt x="72652" y="-4291"/>
                    <a:pt x="97493" y="11521"/>
                    <a:pt x="113007" y="64861"/>
                  </a:cubicBezTo>
                  <a:cubicBezTo>
                    <a:pt x="128521" y="118201"/>
                    <a:pt x="139371" y="161921"/>
                    <a:pt x="139371" y="161921"/>
                  </a:cubicBezTo>
                  <a:cubicBezTo>
                    <a:pt x="125444" y="182018"/>
                    <a:pt x="104367" y="196020"/>
                    <a:pt x="80456" y="201068"/>
                  </a:cubicBezTo>
                  <a:cubicBezTo>
                    <a:pt x="38483" y="211165"/>
                    <a:pt x="23350" y="191067"/>
                    <a:pt x="23350" y="191067"/>
                  </a:cubicBezTo>
                  <a:cubicBezTo>
                    <a:pt x="23350" y="191067"/>
                    <a:pt x="11643" y="135251"/>
                    <a:pt x="4314" y="97246"/>
                  </a:cubicBezTo>
                  <a:cubicBezTo>
                    <a:pt x="-3015" y="59241"/>
                    <a:pt x="-5965" y="7330"/>
                    <a:pt x="37531" y="94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9" name="Google Shape;869;p26"/>
            <p:cNvSpPr/>
            <p:nvPr/>
          </p:nvSpPr>
          <p:spPr>
            <a:xfrm>
              <a:off x="2806828" y="3576743"/>
              <a:ext cx="227254" cy="250802"/>
            </a:xfrm>
            <a:custGeom>
              <a:avLst/>
              <a:gdLst/>
              <a:ahLst/>
              <a:cxnLst/>
              <a:rect l="l" t="t" r="r" b="b"/>
              <a:pathLst>
                <a:path w="227254" h="250802" extrusionOk="0">
                  <a:moveTo>
                    <a:pt x="214479" y="103393"/>
                  </a:moveTo>
                  <a:cubicBezTo>
                    <a:pt x="214479" y="103393"/>
                    <a:pt x="269967" y="18907"/>
                    <a:pt x="149663" y="1762"/>
                  </a:cubicBezTo>
                  <a:cubicBezTo>
                    <a:pt x="62861" y="-10716"/>
                    <a:pt x="6896" y="45100"/>
                    <a:pt x="710" y="105679"/>
                  </a:cubicBezTo>
                  <a:cubicBezTo>
                    <a:pt x="-5477" y="163496"/>
                    <a:pt x="30119" y="223599"/>
                    <a:pt x="55817" y="247411"/>
                  </a:cubicBezTo>
                  <a:cubicBezTo>
                    <a:pt x="68381" y="251888"/>
                    <a:pt x="95316" y="254460"/>
                    <a:pt x="130817" y="238363"/>
                  </a:cubicBezTo>
                  <a:cubicBezTo>
                    <a:pt x="132258" y="222532"/>
                    <a:pt x="132799" y="206635"/>
                    <a:pt x="132435" y="190738"/>
                  </a:cubicBezTo>
                  <a:cubicBezTo>
                    <a:pt x="132435" y="190738"/>
                    <a:pt x="90748" y="101869"/>
                    <a:pt x="214479" y="10339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0" name="Google Shape;870;p26"/>
            <p:cNvSpPr/>
            <p:nvPr/>
          </p:nvSpPr>
          <p:spPr>
            <a:xfrm>
              <a:off x="3061186" y="4495381"/>
              <a:ext cx="201300" cy="278129"/>
            </a:xfrm>
            <a:custGeom>
              <a:avLst/>
              <a:gdLst/>
              <a:ahLst/>
              <a:cxnLst/>
              <a:rect l="l" t="t" r="r" b="b"/>
              <a:pathLst>
                <a:path w="201300" h="278129" extrusionOk="0">
                  <a:moveTo>
                    <a:pt x="201301" y="253746"/>
                  </a:moveTo>
                  <a:lnTo>
                    <a:pt x="201301" y="0"/>
                  </a:lnTo>
                  <a:lnTo>
                    <a:pt x="0" y="117634"/>
                  </a:lnTo>
                  <a:lnTo>
                    <a:pt x="77570" y="278130"/>
                  </a:lnTo>
                  <a:lnTo>
                    <a:pt x="201301" y="253746"/>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1" name="Google Shape;871;p26"/>
            <p:cNvSpPr/>
            <p:nvPr/>
          </p:nvSpPr>
          <p:spPr>
            <a:xfrm>
              <a:off x="3130570" y="4465187"/>
              <a:ext cx="131916" cy="77057"/>
            </a:xfrm>
            <a:custGeom>
              <a:avLst/>
              <a:gdLst/>
              <a:ahLst/>
              <a:cxnLst/>
              <a:rect l="l" t="t" r="r" b="b"/>
              <a:pathLst>
                <a:path w="131916" h="77057" extrusionOk="0">
                  <a:moveTo>
                    <a:pt x="0" y="44863"/>
                  </a:moveTo>
                  <a:lnTo>
                    <a:pt x="77284" y="0"/>
                  </a:lnTo>
                  <a:lnTo>
                    <a:pt x="131916" y="31528"/>
                  </a:lnTo>
                  <a:lnTo>
                    <a:pt x="51777" y="77057"/>
                  </a:lnTo>
                  <a:lnTo>
                    <a:pt x="0" y="44863"/>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72" name="Google Shape;872;p26"/>
          <p:cNvSpPr txBox="1">
            <a:spLocks noGrp="1"/>
          </p:cNvSpPr>
          <p:nvPr>
            <p:ph type="ctrTitle" idx="4294967295"/>
          </p:nvPr>
        </p:nvSpPr>
        <p:spPr>
          <a:xfrm>
            <a:off x="685800" y="364238"/>
            <a:ext cx="4343700" cy="832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7200"/>
              <a:t>THANKS!</a:t>
            </a:r>
            <a:endParaRPr sz="7200"/>
          </a:p>
        </p:txBody>
      </p:sp>
      <p:sp>
        <p:nvSpPr>
          <p:cNvPr id="873" name="Google Shape;873;p26"/>
          <p:cNvSpPr txBox="1">
            <a:spLocks noGrp="1"/>
          </p:cNvSpPr>
          <p:nvPr>
            <p:ph type="subTitle" idx="4294967295"/>
          </p:nvPr>
        </p:nvSpPr>
        <p:spPr>
          <a:xfrm>
            <a:off x="685800" y="1259059"/>
            <a:ext cx="4336387" cy="308489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3600" b="1" dirty="0">
                <a:solidFill>
                  <a:schemeClr val="accent1"/>
                </a:solidFill>
                <a:latin typeface="Barlow"/>
                <a:ea typeface="Barlow"/>
                <a:cs typeface="Barlow"/>
                <a:sym typeface="Barlow"/>
              </a:rPr>
              <a:t>Questions?</a:t>
            </a:r>
            <a:endParaRPr sz="3600" b="1" dirty="0">
              <a:solidFill>
                <a:schemeClr val="accent1"/>
              </a:solidFill>
              <a:latin typeface="Barlow"/>
              <a:ea typeface="Barlow"/>
              <a:cs typeface="Barlow"/>
              <a:sym typeface="Barlow"/>
            </a:endParaRPr>
          </a:p>
          <a:p>
            <a:pPr marL="457200" lvl="0" indent="0" algn="l" rtl="0">
              <a:spcBef>
                <a:spcPts val="600"/>
              </a:spcBef>
              <a:spcAft>
                <a:spcPts val="0"/>
              </a:spcAft>
              <a:buNone/>
            </a:pPr>
            <a:r>
              <a:rPr lang="en" u="sng" dirty="0">
                <a:solidFill>
                  <a:schemeClr val="hlink"/>
                </a:solidFill>
                <a:hlinkClick r:id="rId3"/>
              </a:rPr>
              <a:t>ugr@ucr.edu</a:t>
            </a:r>
            <a:endParaRPr dirty="0"/>
          </a:p>
          <a:p>
            <a:pPr marL="457200" lvl="0" indent="0" algn="l" rtl="0">
              <a:spcBef>
                <a:spcPts val="600"/>
              </a:spcBef>
              <a:spcAft>
                <a:spcPts val="0"/>
              </a:spcAft>
              <a:buNone/>
            </a:pPr>
            <a:endParaRPr dirty="0"/>
          </a:p>
          <a:p>
            <a:pPr marL="457200" lvl="0" indent="0" algn="l" rtl="0">
              <a:spcBef>
                <a:spcPts val="600"/>
              </a:spcBef>
              <a:spcAft>
                <a:spcPts val="0"/>
              </a:spcAft>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3"/>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Meet the Leadership Team!</a:t>
            </a:r>
            <a:endParaRPr/>
          </a:p>
        </p:txBody>
      </p:sp>
      <p:sp>
        <p:nvSpPr>
          <p:cNvPr id="345" name="Google Shape;345;p13"/>
          <p:cNvSpPr txBox="1">
            <a:spLocks noGrp="1"/>
          </p:cNvSpPr>
          <p:nvPr>
            <p:ph type="body" idx="1"/>
          </p:nvPr>
        </p:nvSpPr>
        <p:spPr>
          <a:xfrm>
            <a:off x="381000" y="2300550"/>
            <a:ext cx="8305800" cy="2127900"/>
          </a:xfrm>
          <a:prstGeom prst="rect">
            <a:avLst/>
          </a:prstGeom>
        </p:spPr>
        <p:txBody>
          <a:bodyPr spcFirstLastPara="1" wrap="square" lIns="0" tIns="0" rIns="0" bIns="0" anchor="t" anchorCtr="0">
            <a:noAutofit/>
          </a:bodyPr>
          <a:lstStyle/>
          <a:p>
            <a:pPr marL="0" lvl="0" indent="0" algn="ctr" rtl="0">
              <a:spcBef>
                <a:spcPts val="600"/>
              </a:spcBef>
              <a:spcAft>
                <a:spcPts val="0"/>
              </a:spcAft>
              <a:buClr>
                <a:schemeClr val="dk1"/>
              </a:buClr>
              <a:buSzPts val="1100"/>
              <a:buFont typeface="Arial"/>
              <a:buNone/>
            </a:pPr>
            <a:r>
              <a:rPr lang="en" b="1" dirty="0">
                <a:latin typeface="Barlow"/>
                <a:ea typeface="Barlow"/>
                <a:cs typeface="Barlow"/>
                <a:sym typeface="Barlow"/>
              </a:rPr>
              <a:t>Visit our website  </a:t>
            </a:r>
          </a:p>
          <a:p>
            <a:pPr marL="0" lvl="0" indent="0" algn="ctr" rtl="0">
              <a:spcBef>
                <a:spcPts val="600"/>
              </a:spcBef>
              <a:spcAft>
                <a:spcPts val="0"/>
              </a:spcAft>
              <a:buClr>
                <a:schemeClr val="dk1"/>
              </a:buClr>
              <a:buSzPts val="1100"/>
              <a:buFont typeface="Arial"/>
              <a:buNone/>
            </a:pPr>
            <a:r>
              <a:rPr lang="en-US" dirty="0"/>
              <a:t>https://engage.ucr.edu/research/journal</a:t>
            </a:r>
            <a:endParaRPr dirty="0"/>
          </a:p>
        </p:txBody>
      </p:sp>
      <p:sp>
        <p:nvSpPr>
          <p:cNvPr id="346" name="Google Shape;346;p13"/>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a:t>
            </a:fld>
            <a:endParaRPr/>
          </a:p>
        </p:txBody>
      </p:sp>
      <p:grpSp>
        <p:nvGrpSpPr>
          <p:cNvPr id="347" name="Google Shape;347;p13"/>
          <p:cNvGrpSpPr/>
          <p:nvPr/>
        </p:nvGrpSpPr>
        <p:grpSpPr>
          <a:xfrm>
            <a:off x="6056647" y="380988"/>
            <a:ext cx="2706354" cy="1604434"/>
            <a:chOff x="6986665" y="3298709"/>
            <a:chExt cx="1817809" cy="1077669"/>
          </a:xfrm>
        </p:grpSpPr>
        <p:sp>
          <p:nvSpPr>
            <p:cNvPr id="348" name="Google Shape;348;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 name="Google Shape;349;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4"/>
          <p:cNvSpPr txBox="1">
            <a:spLocks noGrp="1"/>
          </p:cNvSpPr>
          <p:nvPr>
            <p:ph type="title"/>
          </p:nvPr>
        </p:nvSpPr>
        <p:spPr>
          <a:xfrm>
            <a:off x="457200" y="3008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Submission Requirements</a:t>
            </a:r>
            <a:endParaRPr/>
          </a:p>
        </p:txBody>
      </p:sp>
      <p:sp>
        <p:nvSpPr>
          <p:cNvPr id="379" name="Google Shape;379;p14"/>
          <p:cNvSpPr txBox="1">
            <a:spLocks noGrp="1"/>
          </p:cNvSpPr>
          <p:nvPr>
            <p:ph type="body" idx="1"/>
          </p:nvPr>
        </p:nvSpPr>
        <p:spPr>
          <a:xfrm>
            <a:off x="457200" y="1538550"/>
            <a:ext cx="2563500" cy="2679000"/>
          </a:xfrm>
          <a:prstGeom prst="rect">
            <a:avLst/>
          </a:prstGeom>
        </p:spPr>
        <p:txBody>
          <a:bodyPr spcFirstLastPara="1" wrap="square" lIns="0" tIns="0" rIns="0" bIns="0" anchor="t" anchorCtr="0">
            <a:noAutofit/>
          </a:bodyPr>
          <a:lstStyle/>
          <a:p>
            <a:pPr marL="457200" lvl="0" indent="-330200" algn="l" rtl="0">
              <a:spcBef>
                <a:spcPts val="600"/>
              </a:spcBef>
              <a:spcAft>
                <a:spcPts val="0"/>
              </a:spcAft>
              <a:buSzPts val="1600"/>
              <a:buChar char="-"/>
            </a:pPr>
            <a:r>
              <a:rPr lang="en"/>
              <a:t>Margins must be </a:t>
            </a:r>
            <a:r>
              <a:rPr lang="en" b="1">
                <a:latin typeface="Barlow"/>
                <a:ea typeface="Barlow"/>
                <a:cs typeface="Barlow"/>
                <a:sym typeface="Barlow"/>
              </a:rPr>
              <a:t>1-inch</a:t>
            </a:r>
            <a:r>
              <a:rPr lang="en"/>
              <a:t> on all sides</a:t>
            </a:r>
            <a:endParaRPr/>
          </a:p>
          <a:p>
            <a:pPr marL="457200" lvl="0" indent="-330200" algn="l" rtl="0">
              <a:spcBef>
                <a:spcPts val="0"/>
              </a:spcBef>
              <a:spcAft>
                <a:spcPts val="0"/>
              </a:spcAft>
              <a:buSzPts val="1600"/>
              <a:buChar char="-"/>
            </a:pPr>
            <a:r>
              <a:rPr lang="en"/>
              <a:t>Abstract must be </a:t>
            </a:r>
            <a:r>
              <a:rPr lang="en" b="1">
                <a:latin typeface="Barlow"/>
                <a:ea typeface="Barlow"/>
                <a:cs typeface="Barlow"/>
                <a:sym typeface="Barlow"/>
              </a:rPr>
              <a:t>single spaced</a:t>
            </a:r>
            <a:endParaRPr b="1">
              <a:latin typeface="Barlow"/>
              <a:ea typeface="Barlow"/>
              <a:cs typeface="Barlow"/>
              <a:sym typeface="Barlow"/>
            </a:endParaRPr>
          </a:p>
          <a:p>
            <a:pPr marL="457200" lvl="0" indent="-330200" algn="l" rtl="0">
              <a:spcBef>
                <a:spcPts val="0"/>
              </a:spcBef>
              <a:spcAft>
                <a:spcPts val="0"/>
              </a:spcAft>
              <a:buSzPts val="1600"/>
              <a:buChar char="-"/>
            </a:pPr>
            <a:r>
              <a:rPr lang="en"/>
              <a:t>Article text must be </a:t>
            </a:r>
            <a:r>
              <a:rPr lang="en" b="1">
                <a:latin typeface="Barlow"/>
                <a:ea typeface="Barlow"/>
                <a:cs typeface="Barlow"/>
                <a:sym typeface="Barlow"/>
              </a:rPr>
              <a:t>double spaced</a:t>
            </a:r>
            <a:endParaRPr b="1">
              <a:latin typeface="Barlow"/>
              <a:ea typeface="Barlow"/>
              <a:cs typeface="Barlow"/>
              <a:sym typeface="Barlow"/>
            </a:endParaRPr>
          </a:p>
          <a:p>
            <a:pPr marL="457200" lvl="0" indent="-330200" algn="l" rtl="0">
              <a:spcBef>
                <a:spcPts val="0"/>
              </a:spcBef>
              <a:spcAft>
                <a:spcPts val="0"/>
              </a:spcAft>
              <a:buSzPts val="1600"/>
              <a:buChar char="-"/>
            </a:pPr>
            <a:r>
              <a:rPr lang="en"/>
              <a:t>Articles must be submitted as a </a:t>
            </a:r>
            <a:r>
              <a:rPr lang="en" b="1">
                <a:latin typeface="Barlow"/>
                <a:ea typeface="Barlow"/>
                <a:cs typeface="Barlow"/>
                <a:sym typeface="Barlow"/>
              </a:rPr>
              <a:t>Word document</a:t>
            </a:r>
            <a:endParaRPr b="1">
              <a:latin typeface="Barlow"/>
              <a:ea typeface="Barlow"/>
              <a:cs typeface="Barlow"/>
              <a:sym typeface="Barlow"/>
            </a:endParaRPr>
          </a:p>
          <a:p>
            <a:pPr marL="457200" lvl="0" indent="-330200" algn="l" rtl="0">
              <a:spcBef>
                <a:spcPts val="0"/>
              </a:spcBef>
              <a:spcAft>
                <a:spcPts val="0"/>
              </a:spcAft>
              <a:buSzPts val="1600"/>
              <a:buChar char="-"/>
            </a:pPr>
            <a:r>
              <a:rPr lang="en"/>
              <a:t>Submission manuscript will require approval by your faculty mentor</a:t>
            </a:r>
            <a:endParaRPr/>
          </a:p>
        </p:txBody>
      </p:sp>
      <p:sp>
        <p:nvSpPr>
          <p:cNvPr id="380" name="Google Shape;380;p14"/>
          <p:cNvSpPr txBox="1">
            <a:spLocks noGrp="1"/>
          </p:cNvSpPr>
          <p:nvPr>
            <p:ph type="body" idx="2"/>
          </p:nvPr>
        </p:nvSpPr>
        <p:spPr>
          <a:xfrm>
            <a:off x="3290250" y="1204850"/>
            <a:ext cx="2563500" cy="2679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endParaRPr/>
          </a:p>
          <a:p>
            <a:pPr marL="457200" lvl="0" indent="-330200" algn="l" rtl="0">
              <a:spcBef>
                <a:spcPts val="600"/>
              </a:spcBef>
              <a:spcAft>
                <a:spcPts val="0"/>
              </a:spcAft>
              <a:buSzPts val="1600"/>
              <a:buChar char="-"/>
            </a:pPr>
            <a:r>
              <a:rPr lang="en"/>
              <a:t>Name the file as </a:t>
            </a:r>
            <a:r>
              <a:rPr lang="en" b="1">
                <a:latin typeface="Barlow"/>
                <a:ea typeface="Barlow"/>
                <a:cs typeface="Barlow"/>
                <a:sym typeface="Barlow"/>
              </a:rPr>
              <a:t>“First Submission - Title”</a:t>
            </a:r>
            <a:r>
              <a:rPr lang="en"/>
              <a:t> (Future revisions should include the Submission #)</a:t>
            </a:r>
            <a:endParaRPr/>
          </a:p>
          <a:p>
            <a:pPr marL="457200" lvl="0" indent="-330200" algn="l" rtl="0">
              <a:spcBef>
                <a:spcPts val="0"/>
              </a:spcBef>
              <a:spcAft>
                <a:spcPts val="0"/>
              </a:spcAft>
              <a:buSzPts val="1600"/>
              <a:buChar char="-"/>
            </a:pPr>
            <a:r>
              <a:rPr lang="en" b="1">
                <a:latin typeface="Barlow"/>
                <a:ea typeface="Barlow"/>
                <a:cs typeface="Barlow"/>
                <a:sym typeface="Barlow"/>
              </a:rPr>
              <a:t>References:</a:t>
            </a:r>
            <a:r>
              <a:rPr lang="en"/>
              <a:t> Follow the citation styles of your discipline (ex: MLA, APA, CSE, etc…) Please work with your faculty mentors to determine which should be used</a:t>
            </a:r>
            <a:endParaRPr/>
          </a:p>
        </p:txBody>
      </p:sp>
      <p:sp>
        <p:nvSpPr>
          <p:cNvPr id="381" name="Google Shape;381;p14"/>
          <p:cNvSpPr txBox="1">
            <a:spLocks noGrp="1"/>
          </p:cNvSpPr>
          <p:nvPr>
            <p:ph type="body" idx="3"/>
          </p:nvPr>
        </p:nvSpPr>
        <p:spPr>
          <a:xfrm>
            <a:off x="6123300" y="1535050"/>
            <a:ext cx="2563500" cy="3101700"/>
          </a:xfrm>
          <a:prstGeom prst="rect">
            <a:avLst/>
          </a:prstGeom>
        </p:spPr>
        <p:txBody>
          <a:bodyPr spcFirstLastPara="1" wrap="square" lIns="0" tIns="0" rIns="0" bIns="0" anchor="t" anchorCtr="0">
            <a:noAutofit/>
          </a:bodyPr>
          <a:lstStyle/>
          <a:p>
            <a:pPr marL="457200" lvl="0" indent="-330200" algn="l" rtl="0">
              <a:spcBef>
                <a:spcPts val="600"/>
              </a:spcBef>
              <a:spcAft>
                <a:spcPts val="0"/>
              </a:spcAft>
              <a:buSzPts val="1600"/>
              <a:buChar char="-"/>
            </a:pPr>
            <a:r>
              <a:rPr lang="en"/>
              <a:t>Document size cannot exceed </a:t>
            </a:r>
            <a:r>
              <a:rPr lang="en" b="1">
                <a:latin typeface="Barlow"/>
                <a:ea typeface="Barlow"/>
                <a:cs typeface="Barlow"/>
                <a:sym typeface="Barlow"/>
              </a:rPr>
              <a:t>5 MB</a:t>
            </a:r>
            <a:endParaRPr b="1">
              <a:latin typeface="Barlow"/>
              <a:ea typeface="Barlow"/>
              <a:cs typeface="Barlow"/>
              <a:sym typeface="Barlow"/>
            </a:endParaRPr>
          </a:p>
          <a:p>
            <a:pPr marL="457200" lvl="0" indent="-330200" algn="l" rtl="0">
              <a:spcBef>
                <a:spcPts val="0"/>
              </a:spcBef>
              <a:spcAft>
                <a:spcPts val="0"/>
              </a:spcAft>
              <a:buSzPts val="1600"/>
              <a:buChar char="-"/>
            </a:pPr>
            <a:r>
              <a:rPr lang="en"/>
              <a:t>The maximum length of a submission </a:t>
            </a:r>
            <a:r>
              <a:rPr lang="en" b="1">
                <a:latin typeface="Barlow"/>
                <a:ea typeface="Barlow"/>
                <a:cs typeface="Barlow"/>
                <a:sym typeface="Barlow"/>
              </a:rPr>
              <a:t>cannot exceed 12 pages</a:t>
            </a:r>
            <a:r>
              <a:rPr lang="en"/>
              <a:t>; including all figures, tables, illustrations, footnotes, citations, and references. Does not include the abstract or author information</a:t>
            </a:r>
            <a:endParaRPr/>
          </a:p>
        </p:txBody>
      </p:sp>
      <p:sp>
        <p:nvSpPr>
          <p:cNvPr id="382" name="Google Shape;382;p1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5"/>
          <p:cNvSpPr txBox="1">
            <a:spLocks noGrp="1"/>
          </p:cNvSpPr>
          <p:nvPr>
            <p:ph type="ctrTitle" idx="4294967295"/>
          </p:nvPr>
        </p:nvSpPr>
        <p:spPr>
          <a:xfrm>
            <a:off x="152400" y="-464800"/>
            <a:ext cx="48354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5000">
                <a:solidFill>
                  <a:schemeClr val="accent1"/>
                </a:solidFill>
              </a:rPr>
              <a:t>Paper Format</a:t>
            </a:r>
            <a:endParaRPr sz="5000">
              <a:solidFill>
                <a:schemeClr val="accent1"/>
              </a:solidFill>
            </a:endParaRPr>
          </a:p>
        </p:txBody>
      </p:sp>
      <p:sp>
        <p:nvSpPr>
          <p:cNvPr id="388" name="Google Shape;388;p15"/>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4</a:t>
            </a:fld>
            <a:endParaRPr/>
          </a:p>
        </p:txBody>
      </p:sp>
      <p:pic>
        <p:nvPicPr>
          <p:cNvPr id="389" name="Google Shape;389;p15"/>
          <p:cNvPicPr preferRelativeResize="0"/>
          <p:nvPr/>
        </p:nvPicPr>
        <p:blipFill>
          <a:blip r:embed="rId3">
            <a:alphaModFix/>
          </a:blip>
          <a:stretch>
            <a:fillRect/>
          </a:stretch>
        </p:blipFill>
        <p:spPr>
          <a:xfrm>
            <a:off x="2924025" y="781450"/>
            <a:ext cx="3134601" cy="4098451"/>
          </a:xfrm>
          <a:prstGeom prst="rect">
            <a:avLst/>
          </a:prstGeom>
          <a:noFill/>
          <a:ln>
            <a:noFill/>
          </a:ln>
        </p:spPr>
      </p:pic>
      <p:pic>
        <p:nvPicPr>
          <p:cNvPr id="390" name="Google Shape;390;p15"/>
          <p:cNvPicPr preferRelativeResize="0"/>
          <p:nvPr/>
        </p:nvPicPr>
        <p:blipFill>
          <a:blip r:embed="rId4">
            <a:alphaModFix/>
          </a:blip>
          <a:stretch>
            <a:fillRect/>
          </a:stretch>
        </p:blipFill>
        <p:spPr>
          <a:xfrm>
            <a:off x="5900975" y="785500"/>
            <a:ext cx="2924026" cy="3806125"/>
          </a:xfrm>
          <a:prstGeom prst="rect">
            <a:avLst/>
          </a:prstGeom>
          <a:noFill/>
          <a:ln>
            <a:noFill/>
          </a:ln>
        </p:spPr>
      </p:pic>
      <p:pic>
        <p:nvPicPr>
          <p:cNvPr id="391" name="Google Shape;391;p15"/>
          <p:cNvPicPr preferRelativeResize="0"/>
          <p:nvPr/>
        </p:nvPicPr>
        <p:blipFill>
          <a:blip r:embed="rId5">
            <a:alphaModFix/>
          </a:blip>
          <a:stretch>
            <a:fillRect/>
          </a:stretch>
        </p:blipFill>
        <p:spPr>
          <a:xfrm>
            <a:off x="0" y="785498"/>
            <a:ext cx="2924024" cy="1408236"/>
          </a:xfrm>
          <a:prstGeom prst="rect">
            <a:avLst/>
          </a:prstGeom>
          <a:noFill/>
          <a:ln>
            <a:noFill/>
          </a:ln>
        </p:spPr>
      </p:pic>
      <p:sp>
        <p:nvSpPr>
          <p:cNvPr id="392" name="Google Shape;392;p15"/>
          <p:cNvSpPr txBox="1"/>
          <p:nvPr/>
        </p:nvSpPr>
        <p:spPr>
          <a:xfrm>
            <a:off x="0" y="2285075"/>
            <a:ext cx="3071700" cy="259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Barlow"/>
                <a:ea typeface="Barlow"/>
                <a:cs typeface="Barlow"/>
                <a:sym typeface="Barlow"/>
              </a:rPr>
              <a:t>Fall Deadline:  </a:t>
            </a:r>
            <a:r>
              <a:rPr lang="en">
                <a:latin typeface="Barlow Light"/>
                <a:ea typeface="Barlow Light"/>
                <a:cs typeface="Barlow Light"/>
                <a:sym typeface="Barlow Light"/>
              </a:rPr>
              <a:t>October 16, 2020 @ 5pm</a:t>
            </a:r>
            <a:endParaRPr>
              <a:latin typeface="Barlow Light"/>
              <a:ea typeface="Barlow Light"/>
              <a:cs typeface="Barlow Light"/>
              <a:sym typeface="Barlow Light"/>
            </a:endParaRPr>
          </a:p>
          <a:p>
            <a:pPr marL="0" lvl="0" indent="0" algn="l" rtl="0">
              <a:spcBef>
                <a:spcPts val="0"/>
              </a:spcBef>
              <a:spcAft>
                <a:spcPts val="0"/>
              </a:spcAft>
              <a:buNone/>
            </a:pPr>
            <a:endParaRPr>
              <a:latin typeface="Barlow Light"/>
              <a:ea typeface="Barlow Light"/>
              <a:cs typeface="Barlow Light"/>
              <a:sym typeface="Barlow Light"/>
            </a:endParaRPr>
          </a:p>
          <a:p>
            <a:pPr marL="0" lvl="0" indent="0" algn="l" rtl="0">
              <a:spcBef>
                <a:spcPts val="0"/>
              </a:spcBef>
              <a:spcAft>
                <a:spcPts val="0"/>
              </a:spcAft>
              <a:buNone/>
            </a:pPr>
            <a:endParaRPr>
              <a:latin typeface="Barlow Light"/>
              <a:ea typeface="Barlow Light"/>
              <a:cs typeface="Barlow Light"/>
              <a:sym typeface="Barlow Light"/>
            </a:endParaRPr>
          </a:p>
          <a:p>
            <a:pPr marL="0" lvl="0" indent="0" algn="l" rtl="0">
              <a:spcBef>
                <a:spcPts val="0"/>
              </a:spcBef>
              <a:spcAft>
                <a:spcPts val="0"/>
              </a:spcAft>
              <a:buNone/>
            </a:pPr>
            <a:r>
              <a:rPr lang="en" b="1">
                <a:latin typeface="Barlow"/>
                <a:ea typeface="Barlow"/>
                <a:cs typeface="Barlow"/>
                <a:sym typeface="Barlow"/>
              </a:rPr>
              <a:t>Winter Deadline: </a:t>
            </a:r>
            <a:r>
              <a:rPr lang="en">
                <a:latin typeface="Barlow Light"/>
                <a:ea typeface="Barlow Light"/>
                <a:cs typeface="Barlow Light"/>
                <a:sym typeface="Barlow Light"/>
              </a:rPr>
              <a:t>January 8, 2021 @ 5pm</a:t>
            </a:r>
            <a:endParaRPr>
              <a:latin typeface="Barlow Light"/>
              <a:ea typeface="Barlow Light"/>
              <a:cs typeface="Barlow Light"/>
              <a:sym typeface="Barlow Light"/>
            </a:endParaRPr>
          </a:p>
          <a:p>
            <a:pPr marL="0" lvl="0" indent="0" algn="l" rtl="0">
              <a:spcBef>
                <a:spcPts val="0"/>
              </a:spcBef>
              <a:spcAft>
                <a:spcPts val="0"/>
              </a:spcAft>
              <a:buNone/>
            </a:pPr>
            <a:endParaRPr>
              <a:latin typeface="Barlow Light"/>
              <a:ea typeface="Barlow Light"/>
              <a:cs typeface="Barlow Light"/>
              <a:sym typeface="Barlow Light"/>
            </a:endParaRPr>
          </a:p>
          <a:p>
            <a:pPr marL="0" lvl="0" indent="0" algn="l" rtl="0">
              <a:spcBef>
                <a:spcPts val="0"/>
              </a:spcBef>
              <a:spcAft>
                <a:spcPts val="0"/>
              </a:spcAft>
              <a:buNone/>
            </a:pPr>
            <a:endParaRPr>
              <a:latin typeface="Barlow Light"/>
              <a:ea typeface="Barlow Light"/>
              <a:cs typeface="Barlow Light"/>
              <a:sym typeface="Barlow Light"/>
            </a:endParaRPr>
          </a:p>
          <a:p>
            <a:pPr marL="0" lvl="0" indent="0" algn="l" rtl="0">
              <a:spcBef>
                <a:spcPts val="0"/>
              </a:spcBef>
              <a:spcAft>
                <a:spcPts val="0"/>
              </a:spcAft>
              <a:buNone/>
            </a:pPr>
            <a:r>
              <a:rPr lang="en" b="1">
                <a:latin typeface="Barlow"/>
                <a:ea typeface="Barlow"/>
                <a:cs typeface="Barlow"/>
                <a:sym typeface="Barlow"/>
              </a:rPr>
              <a:t>Spring Deadline: </a:t>
            </a:r>
            <a:r>
              <a:rPr lang="en">
                <a:latin typeface="Barlow Light"/>
                <a:ea typeface="Barlow Light"/>
                <a:cs typeface="Barlow Light"/>
                <a:sym typeface="Barlow Light"/>
              </a:rPr>
              <a:t>April 2, 2021 @ 5 pm</a:t>
            </a:r>
            <a:endParaRPr>
              <a:latin typeface="Barlow Light"/>
              <a:ea typeface="Barlow Light"/>
              <a:cs typeface="Barlow Light"/>
              <a:sym typeface="Barlow Light"/>
            </a:endParaRPr>
          </a:p>
        </p:txBody>
      </p:sp>
      <p:sp>
        <p:nvSpPr>
          <p:cNvPr id="393" name="Google Shape;393;p15"/>
          <p:cNvSpPr txBox="1"/>
          <p:nvPr/>
        </p:nvSpPr>
        <p:spPr>
          <a:xfrm>
            <a:off x="5753300" y="247775"/>
            <a:ext cx="3071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latin typeface="Barlow"/>
                <a:ea typeface="Barlow"/>
                <a:cs typeface="Barlow"/>
                <a:sym typeface="Barlow"/>
              </a:rPr>
              <a:t>Note: Sections  in paper (e.g. Intro, Results, Methods, Conclusion) will depend on discipline</a:t>
            </a:r>
            <a:endParaRPr sz="1000" b="1">
              <a:latin typeface="Barlow"/>
              <a:ea typeface="Barlow"/>
              <a:cs typeface="Barlow"/>
              <a:sym typeface="Barlow"/>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Cover Artwork Submissions</a:t>
            </a:r>
            <a:endParaRPr/>
          </a:p>
        </p:txBody>
      </p:sp>
      <p:sp>
        <p:nvSpPr>
          <p:cNvPr id="399" name="Google Shape;399;p16"/>
          <p:cNvSpPr txBox="1">
            <a:spLocks noGrp="1"/>
          </p:cNvSpPr>
          <p:nvPr>
            <p:ph type="body" idx="1"/>
          </p:nvPr>
        </p:nvSpPr>
        <p:spPr>
          <a:xfrm>
            <a:off x="457200" y="1995750"/>
            <a:ext cx="5640900" cy="26409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dirty="0"/>
              <a:t>-Artwork can be about anything</a:t>
            </a:r>
            <a:endParaRPr dirty="0"/>
          </a:p>
          <a:p>
            <a:pPr marL="0" lvl="0" indent="0" algn="l" rtl="0">
              <a:spcBef>
                <a:spcPts val="600"/>
              </a:spcBef>
              <a:spcAft>
                <a:spcPts val="0"/>
              </a:spcAft>
              <a:buNone/>
            </a:pPr>
            <a:r>
              <a:rPr lang="en" dirty="0"/>
              <a:t>-Submit on the Journal website</a:t>
            </a:r>
            <a:endParaRPr dirty="0"/>
          </a:p>
          <a:p>
            <a:pPr marL="0" lvl="0" indent="0" algn="l" rtl="0">
              <a:spcBef>
                <a:spcPts val="600"/>
              </a:spcBef>
              <a:spcAft>
                <a:spcPts val="0"/>
              </a:spcAft>
              <a:buNone/>
            </a:pPr>
            <a:r>
              <a:rPr lang="en" dirty="0"/>
              <a:t>-Deadline for cover artwork</a:t>
            </a:r>
            <a:endParaRPr dirty="0"/>
          </a:p>
          <a:p>
            <a:pPr marL="0" lvl="0" indent="0" algn="l" rtl="0">
              <a:spcBef>
                <a:spcPts val="600"/>
              </a:spcBef>
              <a:spcAft>
                <a:spcPts val="0"/>
              </a:spcAft>
              <a:buNone/>
            </a:pPr>
            <a:r>
              <a:rPr lang="en" dirty="0"/>
              <a:t>	- </a:t>
            </a:r>
            <a:r>
              <a:rPr lang="en" b="1" dirty="0">
                <a:latin typeface="Barlow"/>
                <a:ea typeface="Barlow"/>
                <a:cs typeface="Barlow"/>
                <a:sym typeface="Barlow"/>
              </a:rPr>
              <a:t>January 2 at 5 pm</a:t>
            </a:r>
            <a:endParaRPr b="1" dirty="0">
              <a:latin typeface="Barlow"/>
              <a:ea typeface="Barlow"/>
              <a:cs typeface="Barlow"/>
              <a:sym typeface="Barlow"/>
            </a:endParaRPr>
          </a:p>
          <a:p>
            <a:pPr marL="0" lvl="0" indent="0" algn="l" rtl="0">
              <a:spcBef>
                <a:spcPts val="600"/>
              </a:spcBef>
              <a:spcAft>
                <a:spcPts val="0"/>
              </a:spcAft>
              <a:buNone/>
            </a:pPr>
            <a:r>
              <a:rPr lang="en" dirty="0"/>
              <a:t>	- </a:t>
            </a:r>
            <a:r>
              <a:rPr lang="en" b="1" dirty="0">
                <a:latin typeface="Barlow"/>
                <a:ea typeface="Barlow"/>
                <a:cs typeface="Barlow"/>
                <a:sym typeface="Barlow"/>
              </a:rPr>
              <a:t>April 1, 2021 at 5 pm</a:t>
            </a:r>
            <a:endParaRPr b="1" dirty="0">
              <a:latin typeface="Barlow"/>
              <a:ea typeface="Barlow"/>
              <a:cs typeface="Barlow"/>
              <a:sym typeface="Barlow"/>
            </a:endParaRPr>
          </a:p>
          <a:p>
            <a:pPr marL="0" lvl="0" indent="0" algn="l" rtl="0">
              <a:spcBef>
                <a:spcPts val="600"/>
              </a:spcBef>
              <a:spcAft>
                <a:spcPts val="0"/>
              </a:spcAft>
              <a:buNone/>
            </a:pPr>
            <a:endParaRPr dirty="0"/>
          </a:p>
        </p:txBody>
      </p:sp>
      <p:sp>
        <p:nvSpPr>
          <p:cNvPr id="400" name="Google Shape;400;p1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5</a:t>
            </a:fld>
            <a:endParaRPr/>
          </a:p>
        </p:txBody>
      </p:sp>
      <p:pic>
        <p:nvPicPr>
          <p:cNvPr id="401" name="Google Shape;401;p16"/>
          <p:cNvPicPr preferRelativeResize="0"/>
          <p:nvPr/>
        </p:nvPicPr>
        <p:blipFill>
          <a:blip r:embed="rId3">
            <a:alphaModFix/>
          </a:blip>
          <a:stretch>
            <a:fillRect/>
          </a:stretch>
        </p:blipFill>
        <p:spPr>
          <a:xfrm>
            <a:off x="5208575" y="210275"/>
            <a:ext cx="3536000" cy="4580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17"/>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6</a:t>
            </a:fld>
            <a:endParaRPr/>
          </a:p>
        </p:txBody>
      </p:sp>
      <p:pic>
        <p:nvPicPr>
          <p:cNvPr id="407" name="Google Shape;407;p17"/>
          <p:cNvPicPr preferRelativeResize="0"/>
          <p:nvPr/>
        </p:nvPicPr>
        <p:blipFill>
          <a:blip r:embed="rId3">
            <a:alphaModFix/>
          </a:blip>
          <a:stretch>
            <a:fillRect/>
          </a:stretch>
        </p:blipFill>
        <p:spPr>
          <a:xfrm>
            <a:off x="152400" y="152400"/>
            <a:ext cx="8332061" cy="48387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18"/>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Review Process</a:t>
            </a:r>
            <a:endParaRPr/>
          </a:p>
        </p:txBody>
      </p:sp>
      <p:sp>
        <p:nvSpPr>
          <p:cNvPr id="413" name="Google Shape;413;p18"/>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7</a:t>
            </a:fld>
            <a:endParaRPr/>
          </a:p>
        </p:txBody>
      </p:sp>
      <p:grpSp>
        <p:nvGrpSpPr>
          <p:cNvPr id="414" name="Google Shape;414;p18"/>
          <p:cNvGrpSpPr/>
          <p:nvPr/>
        </p:nvGrpSpPr>
        <p:grpSpPr>
          <a:xfrm>
            <a:off x="1620963" y="1650350"/>
            <a:ext cx="2051418" cy="2588403"/>
            <a:chOff x="1083025" y="1574017"/>
            <a:chExt cx="1834900" cy="2315208"/>
          </a:xfrm>
        </p:grpSpPr>
        <p:sp>
          <p:nvSpPr>
            <p:cNvPr id="415" name="Google Shape;415;p18"/>
            <p:cNvSpPr txBox="1"/>
            <p:nvPr/>
          </p:nvSpPr>
          <p:spPr>
            <a:xfrm>
              <a:off x="1510004" y="1574017"/>
              <a:ext cx="718500" cy="24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800">
                  <a:solidFill>
                    <a:schemeClr val="accent2"/>
                  </a:solidFill>
                  <a:latin typeface="Barlow"/>
                  <a:ea typeface="Barlow"/>
                  <a:cs typeface="Barlow"/>
                  <a:sym typeface="Barlow"/>
                </a:rPr>
                <a:t>Author Edits (1 Week) </a:t>
              </a:r>
              <a:endParaRPr sz="800">
                <a:solidFill>
                  <a:schemeClr val="accent2"/>
                </a:solidFill>
                <a:latin typeface="Barlow"/>
                <a:ea typeface="Barlow"/>
                <a:cs typeface="Barlow"/>
                <a:sym typeface="Barlow"/>
              </a:endParaRPr>
            </a:p>
          </p:txBody>
        </p:sp>
        <p:sp>
          <p:nvSpPr>
            <p:cNvPr id="416" name="Google Shape;416;p18"/>
            <p:cNvSpPr txBox="1"/>
            <p:nvPr/>
          </p:nvSpPr>
          <p:spPr>
            <a:xfrm>
              <a:off x="1235825" y="2695025"/>
              <a:ext cx="1505100" cy="4464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1200" b="1">
                  <a:solidFill>
                    <a:schemeClr val="accent2"/>
                  </a:solidFill>
                  <a:latin typeface="Barlow"/>
                  <a:ea typeface="Barlow"/>
                  <a:cs typeface="Barlow"/>
                  <a:sym typeface="Barlow"/>
                </a:rPr>
                <a:t>1st Round of Editor Reviews</a:t>
              </a:r>
              <a:endParaRPr sz="1200" b="1">
                <a:solidFill>
                  <a:schemeClr val="accent2"/>
                </a:solidFill>
                <a:latin typeface="Barlow"/>
                <a:ea typeface="Barlow"/>
                <a:cs typeface="Barlow"/>
                <a:sym typeface="Barlow"/>
              </a:endParaRPr>
            </a:p>
          </p:txBody>
        </p:sp>
        <p:sp>
          <p:nvSpPr>
            <p:cNvPr id="417" name="Google Shape;417;p18"/>
            <p:cNvSpPr txBox="1"/>
            <p:nvPr/>
          </p:nvSpPr>
          <p:spPr>
            <a:xfrm>
              <a:off x="1215700" y="3151825"/>
              <a:ext cx="1545600" cy="73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accent2"/>
                  </a:solidFill>
                  <a:latin typeface="Barlow"/>
                  <a:ea typeface="Barlow"/>
                  <a:cs typeface="Barlow"/>
                  <a:sym typeface="Barlow"/>
                </a:rPr>
                <a:t>Start: Sunday 5 pm</a:t>
              </a:r>
              <a:endParaRPr sz="1200">
                <a:solidFill>
                  <a:schemeClr val="accent2"/>
                </a:solidFill>
                <a:latin typeface="Barlow"/>
                <a:ea typeface="Barlow"/>
                <a:cs typeface="Barlow"/>
                <a:sym typeface="Barlow"/>
              </a:endParaRPr>
            </a:p>
            <a:p>
              <a:pPr marL="0" lvl="0" indent="0" algn="l" rtl="0">
                <a:lnSpc>
                  <a:spcPct val="115000"/>
                </a:lnSpc>
                <a:spcBef>
                  <a:spcPts val="1600"/>
                </a:spcBef>
                <a:spcAft>
                  <a:spcPts val="1600"/>
                </a:spcAft>
                <a:buNone/>
              </a:pPr>
              <a:r>
                <a:rPr lang="en" sz="1200">
                  <a:solidFill>
                    <a:schemeClr val="accent2"/>
                  </a:solidFill>
                  <a:latin typeface="Barlow"/>
                  <a:ea typeface="Barlow"/>
                  <a:cs typeface="Barlow"/>
                  <a:sym typeface="Barlow"/>
                </a:rPr>
                <a:t>Deadline: Friday 5 pm</a:t>
              </a:r>
              <a:endParaRPr sz="1200">
                <a:solidFill>
                  <a:schemeClr val="accent2"/>
                </a:solidFill>
                <a:latin typeface="Barlow"/>
                <a:ea typeface="Barlow"/>
                <a:cs typeface="Barlow"/>
                <a:sym typeface="Barlow"/>
              </a:endParaRPr>
            </a:p>
          </p:txBody>
        </p:sp>
        <p:cxnSp>
          <p:nvCxnSpPr>
            <p:cNvPr id="418" name="Google Shape;418;p18"/>
            <p:cNvCxnSpPr/>
            <p:nvPr/>
          </p:nvCxnSpPr>
          <p:spPr>
            <a:xfrm>
              <a:off x="2180202" y="1695421"/>
              <a:ext cx="718500" cy="741900"/>
            </a:xfrm>
            <a:prstGeom prst="straightConnector1">
              <a:avLst/>
            </a:prstGeom>
            <a:noFill/>
            <a:ln w="9525" cap="flat" cmpd="sng">
              <a:solidFill>
                <a:schemeClr val="accent1"/>
              </a:solidFill>
              <a:prstDash val="solid"/>
              <a:round/>
              <a:headEnd type="none" w="sm" len="sm"/>
              <a:tailEnd type="none" w="sm" len="sm"/>
            </a:ln>
          </p:spPr>
        </p:cxnSp>
        <p:sp>
          <p:nvSpPr>
            <p:cNvPr id="419" name="Google Shape;419;p18"/>
            <p:cNvSpPr/>
            <p:nvPr/>
          </p:nvSpPr>
          <p:spPr>
            <a:xfrm flipH="1">
              <a:off x="1083025" y="2306625"/>
              <a:ext cx="1834800" cy="143400"/>
            </a:xfrm>
            <a:prstGeom prst="parallelogram">
              <a:avLst>
                <a:gd name="adj" fmla="val 9695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20" name="Google Shape;420;p18"/>
            <p:cNvSpPr/>
            <p:nvPr/>
          </p:nvSpPr>
          <p:spPr>
            <a:xfrm>
              <a:off x="1083125" y="2460449"/>
              <a:ext cx="1834800" cy="143400"/>
            </a:xfrm>
            <a:prstGeom prst="parallelogram">
              <a:avLst>
                <a:gd name="adj" fmla="val 9695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8"/>
          <p:cNvGrpSpPr/>
          <p:nvPr/>
        </p:nvGrpSpPr>
        <p:grpSpPr>
          <a:xfrm>
            <a:off x="3531508" y="1650350"/>
            <a:ext cx="2051418" cy="2588403"/>
            <a:chOff x="1083025" y="1574017"/>
            <a:chExt cx="1834900" cy="2315208"/>
          </a:xfrm>
        </p:grpSpPr>
        <p:sp>
          <p:nvSpPr>
            <p:cNvPr id="422" name="Google Shape;422;p18"/>
            <p:cNvSpPr txBox="1"/>
            <p:nvPr/>
          </p:nvSpPr>
          <p:spPr>
            <a:xfrm>
              <a:off x="1510210" y="1574017"/>
              <a:ext cx="718500" cy="24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800">
                  <a:solidFill>
                    <a:schemeClr val="accent2"/>
                  </a:solidFill>
                  <a:latin typeface="Barlow"/>
                  <a:ea typeface="Barlow"/>
                  <a:cs typeface="Barlow"/>
                  <a:sym typeface="Barlow"/>
                </a:rPr>
                <a:t>Author Edits (1 Week)</a:t>
              </a:r>
              <a:endParaRPr sz="800">
                <a:solidFill>
                  <a:schemeClr val="accent2"/>
                </a:solidFill>
                <a:latin typeface="Barlow"/>
                <a:ea typeface="Barlow"/>
                <a:cs typeface="Barlow"/>
                <a:sym typeface="Barlow"/>
              </a:endParaRPr>
            </a:p>
          </p:txBody>
        </p:sp>
        <p:sp>
          <p:nvSpPr>
            <p:cNvPr id="423" name="Google Shape;423;p18"/>
            <p:cNvSpPr txBox="1"/>
            <p:nvPr/>
          </p:nvSpPr>
          <p:spPr>
            <a:xfrm>
              <a:off x="1235825" y="2695025"/>
              <a:ext cx="1505100" cy="4464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1200" b="1">
                  <a:solidFill>
                    <a:schemeClr val="accent2"/>
                  </a:solidFill>
                  <a:latin typeface="Barlow"/>
                  <a:ea typeface="Barlow"/>
                  <a:cs typeface="Barlow"/>
                  <a:sym typeface="Barlow"/>
                </a:rPr>
                <a:t>2nd Round of Editor Reviews</a:t>
              </a:r>
              <a:endParaRPr sz="1200" b="1">
                <a:solidFill>
                  <a:schemeClr val="accent2"/>
                </a:solidFill>
                <a:latin typeface="Barlow"/>
                <a:ea typeface="Barlow"/>
                <a:cs typeface="Barlow"/>
                <a:sym typeface="Barlow"/>
              </a:endParaRPr>
            </a:p>
          </p:txBody>
        </p:sp>
        <p:sp>
          <p:nvSpPr>
            <p:cNvPr id="424" name="Google Shape;424;p18"/>
            <p:cNvSpPr txBox="1"/>
            <p:nvPr/>
          </p:nvSpPr>
          <p:spPr>
            <a:xfrm>
              <a:off x="1215700" y="3151825"/>
              <a:ext cx="1545600" cy="73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accent2"/>
                  </a:solidFill>
                  <a:latin typeface="Barlow"/>
                  <a:ea typeface="Barlow"/>
                  <a:cs typeface="Barlow"/>
                  <a:sym typeface="Barlow"/>
                </a:rPr>
                <a:t>Start: Sunday 5 pm</a:t>
              </a:r>
              <a:endParaRPr sz="1200">
                <a:solidFill>
                  <a:schemeClr val="accent2"/>
                </a:solidFill>
                <a:latin typeface="Barlow"/>
                <a:ea typeface="Barlow"/>
                <a:cs typeface="Barlow"/>
                <a:sym typeface="Barlow"/>
              </a:endParaRPr>
            </a:p>
            <a:p>
              <a:pPr marL="0" lvl="0" indent="0" algn="l" rtl="0">
                <a:lnSpc>
                  <a:spcPct val="115000"/>
                </a:lnSpc>
                <a:spcBef>
                  <a:spcPts val="1600"/>
                </a:spcBef>
                <a:spcAft>
                  <a:spcPts val="1600"/>
                </a:spcAft>
                <a:buNone/>
              </a:pPr>
              <a:r>
                <a:rPr lang="en" sz="1200">
                  <a:solidFill>
                    <a:schemeClr val="accent2"/>
                  </a:solidFill>
                  <a:latin typeface="Barlow"/>
                  <a:ea typeface="Barlow"/>
                  <a:cs typeface="Barlow"/>
                  <a:sym typeface="Barlow"/>
                </a:rPr>
                <a:t>Deadline: Friday 5 pm</a:t>
              </a:r>
              <a:endParaRPr sz="1200">
                <a:solidFill>
                  <a:schemeClr val="accent2"/>
                </a:solidFill>
                <a:latin typeface="Barlow"/>
                <a:ea typeface="Barlow"/>
                <a:cs typeface="Barlow"/>
                <a:sym typeface="Barlow"/>
              </a:endParaRPr>
            </a:p>
          </p:txBody>
        </p:sp>
        <p:cxnSp>
          <p:nvCxnSpPr>
            <p:cNvPr id="425" name="Google Shape;425;p18"/>
            <p:cNvCxnSpPr/>
            <p:nvPr/>
          </p:nvCxnSpPr>
          <p:spPr>
            <a:xfrm>
              <a:off x="2180202" y="1695421"/>
              <a:ext cx="718500" cy="741900"/>
            </a:xfrm>
            <a:prstGeom prst="straightConnector1">
              <a:avLst/>
            </a:prstGeom>
            <a:noFill/>
            <a:ln w="9525" cap="flat" cmpd="sng">
              <a:solidFill>
                <a:schemeClr val="accent1"/>
              </a:solidFill>
              <a:prstDash val="solid"/>
              <a:round/>
              <a:headEnd type="none" w="sm" len="sm"/>
              <a:tailEnd type="none" w="sm" len="sm"/>
            </a:ln>
          </p:spPr>
        </p:cxnSp>
        <p:sp>
          <p:nvSpPr>
            <p:cNvPr id="426" name="Google Shape;426;p18"/>
            <p:cNvSpPr/>
            <p:nvPr/>
          </p:nvSpPr>
          <p:spPr>
            <a:xfrm flipH="1">
              <a:off x="1083025" y="2306625"/>
              <a:ext cx="1834800" cy="143400"/>
            </a:xfrm>
            <a:prstGeom prst="parallelogram">
              <a:avLst>
                <a:gd name="adj" fmla="val 9695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27" name="Google Shape;427;p18"/>
            <p:cNvSpPr/>
            <p:nvPr/>
          </p:nvSpPr>
          <p:spPr>
            <a:xfrm>
              <a:off x="1083125" y="2460449"/>
              <a:ext cx="1834800" cy="143400"/>
            </a:xfrm>
            <a:prstGeom prst="parallelogram">
              <a:avLst>
                <a:gd name="adj" fmla="val 9695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 name="Google Shape;428;p18"/>
          <p:cNvGrpSpPr/>
          <p:nvPr/>
        </p:nvGrpSpPr>
        <p:grpSpPr>
          <a:xfrm>
            <a:off x="5445291" y="1649564"/>
            <a:ext cx="2051418" cy="2588394"/>
            <a:chOff x="1083025" y="1574025"/>
            <a:chExt cx="1834900" cy="2315200"/>
          </a:xfrm>
        </p:grpSpPr>
        <p:sp>
          <p:nvSpPr>
            <p:cNvPr id="429" name="Google Shape;429;p18"/>
            <p:cNvSpPr txBox="1"/>
            <p:nvPr/>
          </p:nvSpPr>
          <p:spPr>
            <a:xfrm>
              <a:off x="1604274" y="1574025"/>
              <a:ext cx="624300" cy="24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800">
                  <a:solidFill>
                    <a:schemeClr val="dk2"/>
                  </a:solidFill>
                  <a:latin typeface="Barlow"/>
                  <a:ea typeface="Barlow"/>
                  <a:cs typeface="Barlow"/>
                  <a:sym typeface="Barlow"/>
                </a:rPr>
                <a:t>Leadership Reviews</a:t>
              </a:r>
              <a:endParaRPr sz="800">
                <a:solidFill>
                  <a:schemeClr val="dk2"/>
                </a:solidFill>
                <a:latin typeface="Barlow"/>
                <a:ea typeface="Barlow"/>
                <a:cs typeface="Barlow"/>
                <a:sym typeface="Barlow"/>
              </a:endParaRPr>
            </a:p>
          </p:txBody>
        </p:sp>
        <p:sp>
          <p:nvSpPr>
            <p:cNvPr id="430" name="Google Shape;430;p18"/>
            <p:cNvSpPr txBox="1"/>
            <p:nvPr/>
          </p:nvSpPr>
          <p:spPr>
            <a:xfrm>
              <a:off x="1235825" y="2695025"/>
              <a:ext cx="1505100" cy="4464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1200" b="1">
                  <a:solidFill>
                    <a:schemeClr val="dk2"/>
                  </a:solidFill>
                  <a:latin typeface="Barlow"/>
                  <a:ea typeface="Barlow"/>
                  <a:cs typeface="Barlow"/>
                  <a:sym typeface="Barlow"/>
                </a:rPr>
                <a:t>3rd Round of Editor Reviews (Final)</a:t>
              </a:r>
              <a:endParaRPr sz="1200" b="1">
                <a:solidFill>
                  <a:schemeClr val="dk2"/>
                </a:solidFill>
                <a:latin typeface="Barlow"/>
                <a:ea typeface="Barlow"/>
                <a:cs typeface="Barlow"/>
                <a:sym typeface="Barlow"/>
              </a:endParaRPr>
            </a:p>
          </p:txBody>
        </p:sp>
        <p:sp>
          <p:nvSpPr>
            <p:cNvPr id="431" name="Google Shape;431;p18"/>
            <p:cNvSpPr txBox="1"/>
            <p:nvPr/>
          </p:nvSpPr>
          <p:spPr>
            <a:xfrm>
              <a:off x="1215700" y="3151825"/>
              <a:ext cx="1545600" cy="73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accent2"/>
                  </a:solidFill>
                  <a:latin typeface="Barlow"/>
                  <a:ea typeface="Barlow"/>
                  <a:cs typeface="Barlow"/>
                  <a:sym typeface="Barlow"/>
                </a:rPr>
                <a:t>Start: Sunday 5 pm</a:t>
              </a:r>
              <a:endParaRPr sz="1200">
                <a:solidFill>
                  <a:schemeClr val="accent2"/>
                </a:solidFill>
                <a:latin typeface="Barlow"/>
                <a:ea typeface="Barlow"/>
                <a:cs typeface="Barlow"/>
                <a:sym typeface="Barlow"/>
              </a:endParaRPr>
            </a:p>
            <a:p>
              <a:pPr marL="0" lvl="0" indent="0" algn="l" rtl="0">
                <a:lnSpc>
                  <a:spcPct val="115000"/>
                </a:lnSpc>
                <a:spcBef>
                  <a:spcPts val="1600"/>
                </a:spcBef>
                <a:spcAft>
                  <a:spcPts val="1600"/>
                </a:spcAft>
                <a:buNone/>
              </a:pPr>
              <a:r>
                <a:rPr lang="en" sz="1200">
                  <a:solidFill>
                    <a:schemeClr val="accent2"/>
                  </a:solidFill>
                  <a:latin typeface="Barlow"/>
                  <a:ea typeface="Barlow"/>
                  <a:cs typeface="Barlow"/>
                  <a:sym typeface="Barlow"/>
                </a:rPr>
                <a:t>Deadline: Friday 5 pm</a:t>
              </a:r>
              <a:endParaRPr sz="1200">
                <a:solidFill>
                  <a:schemeClr val="dk2"/>
                </a:solidFill>
                <a:latin typeface="Barlow"/>
                <a:ea typeface="Barlow"/>
                <a:cs typeface="Barlow"/>
                <a:sym typeface="Barlow"/>
              </a:endParaRPr>
            </a:p>
          </p:txBody>
        </p:sp>
        <p:cxnSp>
          <p:nvCxnSpPr>
            <p:cNvPr id="432" name="Google Shape;432;p18"/>
            <p:cNvCxnSpPr/>
            <p:nvPr/>
          </p:nvCxnSpPr>
          <p:spPr>
            <a:xfrm>
              <a:off x="2180202" y="1695421"/>
              <a:ext cx="718500" cy="741900"/>
            </a:xfrm>
            <a:prstGeom prst="straightConnector1">
              <a:avLst/>
            </a:prstGeom>
            <a:noFill/>
            <a:ln w="9525" cap="flat" cmpd="sng">
              <a:solidFill>
                <a:srgbClr val="DADCE5"/>
              </a:solidFill>
              <a:prstDash val="solid"/>
              <a:round/>
              <a:headEnd type="none" w="sm" len="sm"/>
              <a:tailEnd type="none" w="sm" len="sm"/>
            </a:ln>
          </p:spPr>
        </p:cxnSp>
        <p:sp>
          <p:nvSpPr>
            <p:cNvPr id="433" name="Google Shape;433;p18"/>
            <p:cNvSpPr/>
            <p:nvPr/>
          </p:nvSpPr>
          <p:spPr>
            <a:xfrm flipH="1">
              <a:off x="1083025" y="2306625"/>
              <a:ext cx="1834800" cy="143400"/>
            </a:xfrm>
            <a:prstGeom prst="parallelogram">
              <a:avLst>
                <a:gd name="adj" fmla="val 96952"/>
              </a:avLst>
            </a:prstGeom>
            <a:solidFill>
              <a:srgbClr val="DADC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34" name="Google Shape;434;p18"/>
            <p:cNvSpPr/>
            <p:nvPr/>
          </p:nvSpPr>
          <p:spPr>
            <a:xfrm>
              <a:off x="1083125" y="2460449"/>
              <a:ext cx="1834800" cy="143400"/>
            </a:xfrm>
            <a:prstGeom prst="parallelogram">
              <a:avLst>
                <a:gd name="adj" fmla="val 96952"/>
              </a:avLst>
            </a:prstGeom>
            <a:solidFill>
              <a:srgbClr val="B0B3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 name="Google Shape;435;p18"/>
          <p:cNvSpPr txBox="1"/>
          <p:nvPr/>
        </p:nvSpPr>
        <p:spPr>
          <a:xfrm rot="-2375705">
            <a:off x="137077" y="2145070"/>
            <a:ext cx="2164248" cy="29745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accent2"/>
                </a:solidFill>
                <a:latin typeface="Barlow"/>
                <a:ea typeface="Barlow"/>
                <a:cs typeface="Barlow"/>
                <a:sym typeface="Barlow"/>
              </a:rPr>
              <a:t>Article Submission and Review Team Assignment</a:t>
            </a:r>
            <a:endParaRPr>
              <a:latin typeface="Barlow Light"/>
              <a:ea typeface="Barlow Light"/>
              <a:cs typeface="Barlow Light"/>
              <a:sym typeface="Barlow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19"/>
          <p:cNvSpPr txBox="1">
            <a:spLocks noGrp="1"/>
          </p:cNvSpPr>
          <p:nvPr>
            <p:ph type="sldNum" idx="12"/>
          </p:nvPr>
        </p:nvSpPr>
        <p:spPr>
          <a:xfrm>
            <a:off x="8596115" y="4553338"/>
            <a:ext cx="510000" cy="5523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solidFill>
                  <a:schemeClr val="accent2"/>
                </a:solidFill>
              </a:rPr>
              <a:t>8</a:t>
            </a:fld>
            <a:endParaRPr>
              <a:solidFill>
                <a:schemeClr val="accent2"/>
              </a:solidFill>
            </a:endParaRPr>
          </a:p>
        </p:txBody>
      </p:sp>
      <p:grpSp>
        <p:nvGrpSpPr>
          <p:cNvPr id="441" name="Google Shape;441;p19"/>
          <p:cNvGrpSpPr/>
          <p:nvPr/>
        </p:nvGrpSpPr>
        <p:grpSpPr>
          <a:xfrm>
            <a:off x="3213254" y="553211"/>
            <a:ext cx="5068158" cy="3135021"/>
            <a:chOff x="1177450" y="241631"/>
            <a:chExt cx="6173152" cy="3616776"/>
          </a:xfrm>
        </p:grpSpPr>
        <p:sp>
          <p:nvSpPr>
            <p:cNvPr id="442" name="Google Shape;442;p19"/>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chemeClr val="lt1"/>
                </a:gs>
                <a:gs pos="50000">
                  <a:schemeClr val="lt1"/>
                </a:gs>
                <a:gs pos="100000">
                  <a:schemeClr val="l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3" name="Google Shape;443;p19"/>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D5D6E0"/>
            </a:solidFill>
            <a:ln>
              <a:noFill/>
            </a:ln>
            <a:effectLst>
              <a:outerShdw blurRad="100013" dist="28575" dir="5400000" algn="bl" rotWithShape="0">
                <a:srgbClr val="38226D">
                  <a:alpha val="3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 name="Google Shape;444;p19"/>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 name="Google Shape;445;p19"/>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46" name="Google Shape;446;p19"/>
          <p:cNvSpPr txBox="1">
            <a:spLocks noGrp="1"/>
          </p:cNvSpPr>
          <p:nvPr>
            <p:ph type="body" idx="4294967295"/>
          </p:nvPr>
        </p:nvSpPr>
        <p:spPr>
          <a:xfrm>
            <a:off x="476250" y="1528175"/>
            <a:ext cx="2997000" cy="2087100"/>
          </a:xfrm>
          <a:prstGeom prst="rect">
            <a:avLst/>
          </a:prstGeom>
        </p:spPr>
        <p:txBody>
          <a:bodyPr spcFirstLastPara="1" wrap="square" lIns="0" tIns="0" rIns="0" bIns="0" anchor="ctr" anchorCtr="0">
            <a:noAutofit/>
          </a:bodyPr>
          <a:lstStyle/>
          <a:p>
            <a:pPr marL="0" lvl="0" indent="0" algn="l" rtl="0">
              <a:spcBef>
                <a:spcPts val="600"/>
              </a:spcBef>
              <a:spcAft>
                <a:spcPts val="0"/>
              </a:spcAft>
              <a:buNone/>
            </a:pPr>
            <a:r>
              <a:rPr lang="en" sz="3000">
                <a:solidFill>
                  <a:schemeClr val="lt1"/>
                </a:solidFill>
                <a:latin typeface="Raleway Thin"/>
                <a:ea typeface="Raleway Thin"/>
                <a:cs typeface="Raleway Thin"/>
                <a:sym typeface="Raleway Thin"/>
              </a:rPr>
              <a:t>UGRJ Scoring</a:t>
            </a:r>
            <a:endParaRPr sz="3000">
              <a:solidFill>
                <a:schemeClr val="lt1"/>
              </a:solidFill>
              <a:latin typeface="Raleway Thin"/>
              <a:ea typeface="Raleway Thin"/>
              <a:cs typeface="Raleway Thin"/>
              <a:sym typeface="Raleway Thin"/>
            </a:endParaRPr>
          </a:p>
          <a:p>
            <a:pPr marL="0" lvl="0" indent="0" algn="l" rtl="0">
              <a:spcBef>
                <a:spcPts val="600"/>
              </a:spcBef>
              <a:spcAft>
                <a:spcPts val="0"/>
              </a:spcAft>
              <a:buNone/>
            </a:pPr>
            <a:endParaRPr sz="2400">
              <a:solidFill>
                <a:schemeClr val="lt1"/>
              </a:solidFill>
            </a:endParaRPr>
          </a:p>
        </p:txBody>
      </p:sp>
      <p:grpSp>
        <p:nvGrpSpPr>
          <p:cNvPr id="447" name="Google Shape;447;p19"/>
          <p:cNvGrpSpPr/>
          <p:nvPr/>
        </p:nvGrpSpPr>
        <p:grpSpPr>
          <a:xfrm>
            <a:off x="7349455" y="2419331"/>
            <a:ext cx="1354881" cy="2220598"/>
            <a:chOff x="6492887" y="4126007"/>
            <a:chExt cx="271993" cy="422295"/>
          </a:xfrm>
        </p:grpSpPr>
        <p:sp>
          <p:nvSpPr>
            <p:cNvPr id="448" name="Google Shape;448;p19"/>
            <p:cNvSpPr/>
            <p:nvPr/>
          </p:nvSpPr>
          <p:spPr>
            <a:xfrm rot="10800000">
              <a:off x="6492887" y="4392220"/>
              <a:ext cx="271993" cy="156082"/>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 name="Google Shape;449;p19"/>
            <p:cNvSpPr/>
            <p:nvPr/>
          </p:nvSpPr>
          <p:spPr>
            <a:xfrm flipH="1">
              <a:off x="6563431" y="4299082"/>
              <a:ext cx="180447" cy="104443"/>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50;p19"/>
            <p:cNvSpPr/>
            <p:nvPr/>
          </p:nvSpPr>
          <p:spPr>
            <a:xfrm flipH="1">
              <a:off x="6653655" y="4351284"/>
              <a:ext cx="90223" cy="156685"/>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 name="Google Shape;451;p19"/>
            <p:cNvSpPr/>
            <p:nvPr/>
          </p:nvSpPr>
          <p:spPr>
            <a:xfrm flipH="1">
              <a:off x="6563431" y="4351284"/>
              <a:ext cx="90223" cy="156685"/>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 name="Google Shape;452;p19"/>
            <p:cNvSpPr/>
            <p:nvPr/>
          </p:nvSpPr>
          <p:spPr>
            <a:xfrm>
              <a:off x="6631565" y="4127172"/>
              <a:ext cx="91680" cy="134039"/>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19"/>
            <p:cNvSpPr/>
            <p:nvPr/>
          </p:nvSpPr>
          <p:spPr>
            <a:xfrm>
              <a:off x="6638516" y="4126007"/>
              <a:ext cx="43914" cy="5411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19"/>
            <p:cNvSpPr/>
            <p:nvPr/>
          </p:nvSpPr>
          <p:spPr>
            <a:xfrm>
              <a:off x="6647100" y="4184749"/>
              <a:ext cx="54168" cy="6062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19"/>
            <p:cNvSpPr/>
            <p:nvPr/>
          </p:nvSpPr>
          <p:spPr>
            <a:xfrm>
              <a:off x="6554604" y="4208935"/>
              <a:ext cx="102224" cy="145520"/>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19"/>
            <p:cNvSpPr/>
            <p:nvPr/>
          </p:nvSpPr>
          <p:spPr>
            <a:xfrm>
              <a:off x="6631332" y="4204595"/>
              <a:ext cx="78964" cy="10415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 name="Google Shape;457;p19"/>
            <p:cNvSpPr/>
            <p:nvPr/>
          </p:nvSpPr>
          <p:spPr>
            <a:xfrm>
              <a:off x="6645396" y="4130153"/>
              <a:ext cx="58090" cy="71561"/>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58;p19"/>
            <p:cNvSpPr/>
            <p:nvPr/>
          </p:nvSpPr>
          <p:spPr>
            <a:xfrm>
              <a:off x="6647754" y="4129873"/>
              <a:ext cx="58319" cy="5488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 name="Google Shape;459;p19"/>
            <p:cNvSpPr/>
            <p:nvPr/>
          </p:nvSpPr>
          <p:spPr>
            <a:xfrm>
              <a:off x="6577749" y="4490229"/>
              <a:ext cx="45861" cy="34982"/>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19"/>
            <p:cNvSpPr/>
            <p:nvPr/>
          </p:nvSpPr>
          <p:spPr>
            <a:xfrm>
              <a:off x="6577951" y="4501389"/>
              <a:ext cx="45653" cy="2383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19"/>
            <p:cNvSpPr/>
            <p:nvPr/>
          </p:nvSpPr>
          <p:spPr>
            <a:xfrm>
              <a:off x="6554804" y="4475155"/>
              <a:ext cx="41980" cy="32521"/>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62;p19"/>
            <p:cNvSpPr/>
            <p:nvPr/>
          </p:nvSpPr>
          <p:spPr>
            <a:xfrm>
              <a:off x="6554997" y="4485886"/>
              <a:ext cx="41814" cy="21828"/>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 name="Google Shape;463;p19"/>
            <p:cNvSpPr/>
            <p:nvPr/>
          </p:nvSpPr>
          <p:spPr>
            <a:xfrm>
              <a:off x="6570371" y="4307401"/>
              <a:ext cx="99964" cy="172414"/>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19"/>
            <p:cNvSpPr/>
            <p:nvPr/>
          </p:nvSpPr>
          <p:spPr>
            <a:xfrm>
              <a:off x="6597627" y="4307742"/>
              <a:ext cx="99521" cy="186686"/>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 name="Google Shape;465;p19"/>
            <p:cNvSpPr/>
            <p:nvPr/>
          </p:nvSpPr>
          <p:spPr>
            <a:xfrm>
              <a:off x="6560564" y="4295988"/>
              <a:ext cx="148825" cy="136991"/>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 name="Google Shape;466;p19"/>
            <p:cNvSpPr/>
            <p:nvPr/>
          </p:nvSpPr>
          <p:spPr>
            <a:xfrm>
              <a:off x="6680201" y="4215053"/>
              <a:ext cx="51721" cy="181324"/>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 name="Google Shape;467;p19"/>
            <p:cNvSpPr/>
            <p:nvPr/>
          </p:nvSpPr>
          <p:spPr>
            <a:xfrm>
              <a:off x="6690335" y="4212768"/>
              <a:ext cx="31273" cy="39773"/>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68;p19"/>
            <p:cNvSpPr/>
            <p:nvPr/>
          </p:nvSpPr>
          <p:spPr>
            <a:xfrm>
              <a:off x="6629015" y="4204538"/>
              <a:ext cx="26751" cy="28086"/>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469" name="Google Shape;469;p19"/>
            <p:cNvGrpSpPr/>
            <p:nvPr/>
          </p:nvGrpSpPr>
          <p:grpSpPr>
            <a:xfrm>
              <a:off x="6551528" y="4270928"/>
              <a:ext cx="147953" cy="112133"/>
              <a:chOff x="6621095" y="1452181"/>
              <a:chExt cx="330894" cy="250785"/>
            </a:xfrm>
          </p:grpSpPr>
          <p:sp>
            <p:nvSpPr>
              <p:cNvPr id="470" name="Google Shape;470;p19"/>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 name="Google Shape;471;p19"/>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 name="Google Shape;472;p19"/>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 name="Google Shape;473;p19"/>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74;p19"/>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475" name="Google Shape;475;p19"/>
          <p:cNvSpPr/>
          <p:nvPr/>
        </p:nvSpPr>
        <p:spPr>
          <a:xfrm>
            <a:off x="3776569" y="737078"/>
            <a:ext cx="3926400" cy="261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latin typeface="Barlow"/>
                <a:ea typeface="Barlow"/>
                <a:cs typeface="Barlow"/>
                <a:sym typeface="Barlow"/>
              </a:rPr>
              <a:t>Place your screenshot here</a:t>
            </a:r>
            <a:endParaRPr sz="1000">
              <a:solidFill>
                <a:schemeClr val="dk1"/>
              </a:solidFill>
              <a:latin typeface="Barlow"/>
              <a:ea typeface="Barlow"/>
              <a:cs typeface="Barlow"/>
              <a:sym typeface="Barlow"/>
            </a:endParaRPr>
          </a:p>
        </p:txBody>
      </p:sp>
      <p:pic>
        <p:nvPicPr>
          <p:cNvPr id="476" name="Google Shape;476;p19"/>
          <p:cNvPicPr preferRelativeResize="0"/>
          <p:nvPr/>
        </p:nvPicPr>
        <p:blipFill>
          <a:blip r:embed="rId3">
            <a:alphaModFix/>
          </a:blip>
          <a:stretch>
            <a:fillRect/>
          </a:stretch>
        </p:blipFill>
        <p:spPr>
          <a:xfrm>
            <a:off x="3809262" y="750684"/>
            <a:ext cx="3873373" cy="25993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0"/>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Section Breakdown</a:t>
            </a:r>
            <a:endParaRPr/>
          </a:p>
        </p:txBody>
      </p:sp>
      <p:graphicFrame>
        <p:nvGraphicFramePr>
          <p:cNvPr id="482" name="Google Shape;482;p20"/>
          <p:cNvGraphicFramePr/>
          <p:nvPr/>
        </p:nvGraphicFramePr>
        <p:xfrm>
          <a:off x="457200" y="1799006"/>
          <a:ext cx="4212700" cy="2004100"/>
        </p:xfrm>
        <a:graphic>
          <a:graphicData uri="http://schemas.openxmlformats.org/drawingml/2006/table">
            <a:tbl>
              <a:tblPr>
                <a:noFill/>
                <a:tableStyleId>{9C4325AB-0F54-4577-B46D-0DEE7C7EE89D}</a:tableStyleId>
              </a:tblPr>
              <a:tblGrid>
                <a:gridCol w="2106350">
                  <a:extLst>
                    <a:ext uri="{9D8B030D-6E8A-4147-A177-3AD203B41FA5}">
                      <a16:colId xmlns:a16="http://schemas.microsoft.com/office/drawing/2014/main" val="20000"/>
                    </a:ext>
                  </a:extLst>
                </a:gridCol>
                <a:gridCol w="2106350">
                  <a:extLst>
                    <a:ext uri="{9D8B030D-6E8A-4147-A177-3AD203B41FA5}">
                      <a16:colId xmlns:a16="http://schemas.microsoft.com/office/drawing/2014/main" val="20001"/>
                    </a:ext>
                  </a:extLst>
                </a:gridCol>
              </a:tblGrid>
              <a:tr h="501025">
                <a:tc>
                  <a:txBody>
                    <a:bodyPr/>
                    <a:lstStyle/>
                    <a:p>
                      <a:pPr marL="0" lvl="0" indent="0" algn="l" rtl="0">
                        <a:spcBef>
                          <a:spcPts val="0"/>
                        </a:spcBef>
                        <a:spcAft>
                          <a:spcPts val="0"/>
                        </a:spcAft>
                        <a:buNone/>
                      </a:pPr>
                      <a:r>
                        <a:rPr lang="en">
                          <a:solidFill>
                            <a:schemeClr val="accent1"/>
                          </a:solidFill>
                          <a:latin typeface="Barlow"/>
                          <a:ea typeface="Barlow"/>
                          <a:cs typeface="Barlow"/>
                          <a:sym typeface="Barlow"/>
                        </a:rPr>
                        <a:t>Item</a:t>
                      </a:r>
                      <a:endParaRPr>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100">
                          <a:solidFill>
                            <a:schemeClr val="accent1"/>
                          </a:solidFill>
                          <a:latin typeface="Barlow"/>
                          <a:ea typeface="Barlow"/>
                          <a:cs typeface="Barlow"/>
                          <a:sym typeface="Barlow"/>
                        </a:rPr>
                        <a:t>Point Value</a:t>
                      </a: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0"/>
                  </a:ext>
                </a:extLst>
              </a:tr>
              <a:tr h="501025">
                <a:tc>
                  <a:txBody>
                    <a:bodyPr/>
                    <a:lstStyle/>
                    <a:p>
                      <a:pPr marL="0" lvl="0" indent="0" algn="r" rtl="0">
                        <a:spcBef>
                          <a:spcPts val="0"/>
                        </a:spcBef>
                        <a:spcAft>
                          <a:spcPts val="0"/>
                        </a:spcAft>
                        <a:buNone/>
                      </a:pPr>
                      <a:r>
                        <a:rPr lang="en" sz="1100">
                          <a:solidFill>
                            <a:schemeClr val="accent1"/>
                          </a:solidFill>
                          <a:latin typeface="Barlow"/>
                          <a:ea typeface="Barlow"/>
                          <a:cs typeface="Barlow"/>
                          <a:sym typeface="Barlow"/>
                        </a:rPr>
                        <a:t>Abstract</a:t>
                      </a: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b="1">
                          <a:solidFill>
                            <a:schemeClr val="dk1"/>
                          </a:solidFill>
                          <a:latin typeface="Barlow"/>
                          <a:ea typeface="Barlow"/>
                          <a:cs typeface="Barlow"/>
                          <a:sym typeface="Barlow"/>
                        </a:rPr>
                        <a:t>15</a:t>
                      </a:r>
                      <a:endParaRPr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501025">
                <a:tc>
                  <a:txBody>
                    <a:bodyPr/>
                    <a:lstStyle/>
                    <a:p>
                      <a:pPr marL="0" lvl="0" indent="0" algn="r" rtl="0">
                        <a:spcBef>
                          <a:spcPts val="0"/>
                        </a:spcBef>
                        <a:spcAft>
                          <a:spcPts val="0"/>
                        </a:spcAft>
                        <a:buNone/>
                      </a:pPr>
                      <a:r>
                        <a:rPr lang="en" sz="1100">
                          <a:solidFill>
                            <a:schemeClr val="accent1"/>
                          </a:solidFill>
                          <a:latin typeface="Barlow"/>
                          <a:ea typeface="Barlow"/>
                          <a:cs typeface="Barlow"/>
                          <a:sym typeface="Barlow"/>
                        </a:rPr>
                        <a:t>Article Body</a:t>
                      </a: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b="1">
                          <a:solidFill>
                            <a:schemeClr val="dk1"/>
                          </a:solidFill>
                          <a:latin typeface="Barlow"/>
                          <a:ea typeface="Barlow"/>
                          <a:cs typeface="Barlow"/>
                          <a:sym typeface="Barlow"/>
                        </a:rPr>
                        <a:t>50</a:t>
                      </a:r>
                      <a:endParaRPr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501025">
                <a:tc>
                  <a:txBody>
                    <a:bodyPr/>
                    <a:lstStyle/>
                    <a:p>
                      <a:pPr marL="0" lvl="0" indent="0" algn="r" rtl="0">
                        <a:spcBef>
                          <a:spcPts val="0"/>
                        </a:spcBef>
                        <a:spcAft>
                          <a:spcPts val="0"/>
                        </a:spcAft>
                        <a:buNone/>
                      </a:pPr>
                      <a:r>
                        <a:rPr lang="en" sz="1100">
                          <a:solidFill>
                            <a:schemeClr val="accent1"/>
                          </a:solidFill>
                          <a:latin typeface="Barlow"/>
                          <a:ea typeface="Barlow"/>
                          <a:cs typeface="Barlow"/>
                          <a:sym typeface="Barlow"/>
                        </a:rPr>
                        <a:t>References and Citations</a:t>
                      </a: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b="1">
                          <a:solidFill>
                            <a:schemeClr val="dk1"/>
                          </a:solidFill>
                          <a:latin typeface="Barlow"/>
                          <a:ea typeface="Barlow"/>
                          <a:cs typeface="Barlow"/>
                          <a:sym typeface="Barlow"/>
                        </a:rPr>
                        <a:t>10</a:t>
                      </a:r>
                      <a:endParaRPr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83" name="Google Shape;483;p20"/>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9</a:t>
            </a:fld>
            <a:endParaRPr/>
          </a:p>
        </p:txBody>
      </p:sp>
      <p:grpSp>
        <p:nvGrpSpPr>
          <p:cNvPr id="484" name="Google Shape;484;p20"/>
          <p:cNvGrpSpPr/>
          <p:nvPr/>
        </p:nvGrpSpPr>
        <p:grpSpPr>
          <a:xfrm>
            <a:off x="5191199" y="905259"/>
            <a:ext cx="3495801" cy="3628765"/>
            <a:chOff x="2012475" y="393272"/>
            <a:chExt cx="4440240" cy="4609126"/>
          </a:xfrm>
        </p:grpSpPr>
        <p:sp>
          <p:nvSpPr>
            <p:cNvPr id="485" name="Google Shape;485;p20"/>
            <p:cNvSpPr/>
            <p:nvPr/>
          </p:nvSpPr>
          <p:spPr>
            <a:xfrm>
              <a:off x="4172687" y="3422228"/>
              <a:ext cx="1096154" cy="631831"/>
            </a:xfrm>
            <a:custGeom>
              <a:avLst/>
              <a:gdLst/>
              <a:ahLst/>
              <a:cxnLst/>
              <a:rect l="l" t="t" r="r" b="b"/>
              <a:pathLst>
                <a:path w="1096154" h="631831" extrusionOk="0">
                  <a:moveTo>
                    <a:pt x="581029" y="616328"/>
                  </a:moveTo>
                  <a:lnTo>
                    <a:pt x="26975" y="296853"/>
                  </a:lnTo>
                  <a:cubicBezTo>
                    <a:pt x="-13002" y="273849"/>
                    <a:pt x="-7957" y="233547"/>
                    <a:pt x="38206" y="207027"/>
                  </a:cubicBezTo>
                  <a:lnTo>
                    <a:pt x="397137" y="0"/>
                  </a:lnTo>
                  <a:lnTo>
                    <a:pt x="1096154" y="402457"/>
                  </a:lnTo>
                  <a:lnTo>
                    <a:pt x="737223" y="609484"/>
                  </a:lnTo>
                  <a:cubicBezTo>
                    <a:pt x="691155" y="636479"/>
                    <a:pt x="621386" y="639331"/>
                    <a:pt x="581029" y="61632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86;p20"/>
            <p:cNvSpPr/>
            <p:nvPr/>
          </p:nvSpPr>
          <p:spPr>
            <a:xfrm>
              <a:off x="4213521" y="3398464"/>
              <a:ext cx="1096058" cy="631866"/>
            </a:xfrm>
            <a:custGeom>
              <a:avLst/>
              <a:gdLst/>
              <a:ahLst/>
              <a:cxnLst/>
              <a:rect l="l" t="t" r="r" b="b"/>
              <a:pathLst>
                <a:path w="1096058" h="631866" extrusionOk="0">
                  <a:moveTo>
                    <a:pt x="581029" y="616328"/>
                  </a:moveTo>
                  <a:lnTo>
                    <a:pt x="26975" y="296853"/>
                  </a:lnTo>
                  <a:cubicBezTo>
                    <a:pt x="-13002" y="273849"/>
                    <a:pt x="-7957" y="233547"/>
                    <a:pt x="38206" y="207027"/>
                  </a:cubicBezTo>
                  <a:lnTo>
                    <a:pt x="397423" y="0"/>
                  </a:lnTo>
                  <a:lnTo>
                    <a:pt x="1096059" y="402837"/>
                  </a:lnTo>
                  <a:lnTo>
                    <a:pt x="737128" y="609864"/>
                  </a:lnTo>
                  <a:cubicBezTo>
                    <a:pt x="690774" y="636479"/>
                    <a:pt x="621005" y="639331"/>
                    <a:pt x="581029" y="616328"/>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 name="Google Shape;487;p20"/>
            <p:cNvSpPr/>
            <p:nvPr/>
          </p:nvSpPr>
          <p:spPr>
            <a:xfrm>
              <a:off x="5277122" y="3780200"/>
              <a:ext cx="32266" cy="21196"/>
            </a:xfrm>
            <a:custGeom>
              <a:avLst/>
              <a:gdLst/>
              <a:ahLst/>
              <a:cxnLst/>
              <a:rect l="l" t="t" r="r" b="b"/>
              <a:pathLst>
                <a:path w="32266" h="21196" extrusionOk="0">
                  <a:moveTo>
                    <a:pt x="32267" y="21197"/>
                  </a:moveTo>
                  <a:lnTo>
                    <a:pt x="32267" y="0"/>
                  </a:lnTo>
                  <a:lnTo>
                    <a:pt x="0" y="18630"/>
                  </a:lnTo>
                  <a:lnTo>
                    <a:pt x="32267" y="2119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 name="Google Shape;488;p20"/>
            <p:cNvSpPr/>
            <p:nvPr/>
          </p:nvSpPr>
          <p:spPr>
            <a:xfrm>
              <a:off x="4213559" y="3635813"/>
              <a:ext cx="33123" cy="21387"/>
            </a:xfrm>
            <a:custGeom>
              <a:avLst/>
              <a:gdLst/>
              <a:ahLst/>
              <a:cxnLst/>
              <a:rect l="l" t="t" r="r" b="b"/>
              <a:pathLst>
                <a:path w="33123" h="21387" extrusionOk="0">
                  <a:moveTo>
                    <a:pt x="0" y="21387"/>
                  </a:moveTo>
                  <a:lnTo>
                    <a:pt x="0" y="0"/>
                  </a:lnTo>
                  <a:lnTo>
                    <a:pt x="33123" y="13688"/>
                  </a:lnTo>
                  <a:lnTo>
                    <a:pt x="0" y="2138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20"/>
            <p:cNvSpPr/>
            <p:nvPr/>
          </p:nvSpPr>
          <p:spPr>
            <a:xfrm>
              <a:off x="4213521" y="3377363"/>
              <a:ext cx="1096058" cy="631809"/>
            </a:xfrm>
            <a:custGeom>
              <a:avLst/>
              <a:gdLst/>
              <a:ahLst/>
              <a:cxnLst/>
              <a:rect l="l" t="t" r="r" b="b"/>
              <a:pathLst>
                <a:path w="1096058" h="631809" extrusionOk="0">
                  <a:moveTo>
                    <a:pt x="581029" y="616232"/>
                  </a:moveTo>
                  <a:lnTo>
                    <a:pt x="26975" y="296853"/>
                  </a:lnTo>
                  <a:cubicBezTo>
                    <a:pt x="-13002" y="273754"/>
                    <a:pt x="-7957" y="233547"/>
                    <a:pt x="38206" y="206932"/>
                  </a:cubicBezTo>
                  <a:lnTo>
                    <a:pt x="397423" y="0"/>
                  </a:lnTo>
                  <a:lnTo>
                    <a:pt x="1096059" y="402837"/>
                  </a:lnTo>
                  <a:lnTo>
                    <a:pt x="737128" y="609769"/>
                  </a:lnTo>
                  <a:cubicBezTo>
                    <a:pt x="690774" y="636384"/>
                    <a:pt x="621005" y="639331"/>
                    <a:pt x="581029" y="616232"/>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90;p20"/>
            <p:cNvSpPr/>
            <p:nvPr/>
          </p:nvSpPr>
          <p:spPr>
            <a:xfrm>
              <a:off x="4526041" y="3091821"/>
              <a:ext cx="783348" cy="688378"/>
            </a:xfrm>
            <a:custGeom>
              <a:avLst/>
              <a:gdLst/>
              <a:ahLst/>
              <a:cxnLst/>
              <a:rect l="l" t="t" r="r" b="b"/>
              <a:pathLst>
                <a:path w="783348" h="688378" extrusionOk="0">
                  <a:moveTo>
                    <a:pt x="86521" y="286492"/>
                  </a:moveTo>
                  <a:lnTo>
                    <a:pt x="0" y="0"/>
                  </a:lnTo>
                  <a:lnTo>
                    <a:pt x="706346" y="404548"/>
                  </a:lnTo>
                  <a:lnTo>
                    <a:pt x="783348" y="688378"/>
                  </a:lnTo>
                  <a:lnTo>
                    <a:pt x="86521" y="286492"/>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 name="Google Shape;491;p20"/>
            <p:cNvSpPr/>
            <p:nvPr/>
          </p:nvSpPr>
          <p:spPr>
            <a:xfrm>
              <a:off x="5278931" y="3755961"/>
              <a:ext cx="30363" cy="36025"/>
            </a:xfrm>
            <a:custGeom>
              <a:avLst/>
              <a:gdLst/>
              <a:ahLst/>
              <a:cxnLst/>
              <a:rect l="l" t="t" r="r" b="b"/>
              <a:pathLst>
                <a:path w="30363" h="36025" extrusionOk="0">
                  <a:moveTo>
                    <a:pt x="9899" y="36025"/>
                  </a:moveTo>
                  <a:lnTo>
                    <a:pt x="30363" y="24239"/>
                  </a:lnTo>
                  <a:lnTo>
                    <a:pt x="0" y="0"/>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92;p20"/>
            <p:cNvSpPr/>
            <p:nvPr/>
          </p:nvSpPr>
          <p:spPr>
            <a:xfrm>
              <a:off x="4503768" y="3102562"/>
              <a:ext cx="785061" cy="689423"/>
            </a:xfrm>
            <a:custGeom>
              <a:avLst/>
              <a:gdLst/>
              <a:ahLst/>
              <a:cxnLst/>
              <a:rect l="l" t="t" r="r" b="b"/>
              <a:pathLst>
                <a:path w="785061" h="689423" extrusionOk="0">
                  <a:moveTo>
                    <a:pt x="86425" y="286492"/>
                  </a:moveTo>
                  <a:lnTo>
                    <a:pt x="0" y="0"/>
                  </a:lnTo>
                  <a:lnTo>
                    <a:pt x="706346" y="404643"/>
                  </a:lnTo>
                  <a:lnTo>
                    <a:pt x="785061" y="689424"/>
                  </a:lnTo>
                  <a:lnTo>
                    <a:pt x="86425" y="28649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 name="Google Shape;493;p20"/>
            <p:cNvSpPr/>
            <p:nvPr/>
          </p:nvSpPr>
          <p:spPr>
            <a:xfrm>
              <a:off x="3580122" y="393272"/>
              <a:ext cx="2872593" cy="3889928"/>
            </a:xfrm>
            <a:custGeom>
              <a:avLst/>
              <a:gdLst/>
              <a:ahLst/>
              <a:cxnLst/>
              <a:rect l="l" t="t" r="r" b="b"/>
              <a:pathLst>
                <a:path w="2872593" h="3889928" extrusionOk="0">
                  <a:moveTo>
                    <a:pt x="2803111" y="3881586"/>
                  </a:moveTo>
                  <a:lnTo>
                    <a:pt x="69483" y="2305217"/>
                  </a:lnTo>
                  <a:cubicBezTo>
                    <a:pt x="31410" y="2283165"/>
                    <a:pt x="0" y="2223756"/>
                    <a:pt x="0" y="2172713"/>
                  </a:cubicBezTo>
                  <a:lnTo>
                    <a:pt x="0" y="60716"/>
                  </a:lnTo>
                  <a:cubicBezTo>
                    <a:pt x="0" y="9673"/>
                    <a:pt x="31125" y="-13806"/>
                    <a:pt x="69483" y="8342"/>
                  </a:cubicBezTo>
                  <a:lnTo>
                    <a:pt x="2803111" y="1584711"/>
                  </a:lnTo>
                  <a:cubicBezTo>
                    <a:pt x="2841183" y="1606763"/>
                    <a:pt x="2872593" y="1666077"/>
                    <a:pt x="2872593" y="1717121"/>
                  </a:cubicBezTo>
                  <a:lnTo>
                    <a:pt x="2872593" y="3829212"/>
                  </a:lnTo>
                  <a:cubicBezTo>
                    <a:pt x="2872593" y="3880256"/>
                    <a:pt x="2841469" y="3903734"/>
                    <a:pt x="2803111" y="3881586"/>
                  </a:cubicBez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 name="Google Shape;494;p20"/>
            <p:cNvSpPr/>
            <p:nvPr/>
          </p:nvSpPr>
          <p:spPr>
            <a:xfrm>
              <a:off x="6397319" y="4189501"/>
              <a:ext cx="30267" cy="107125"/>
            </a:xfrm>
            <a:custGeom>
              <a:avLst/>
              <a:gdLst/>
              <a:ahLst/>
              <a:cxnLst/>
              <a:rect l="l" t="t" r="r" b="b"/>
              <a:pathLst>
                <a:path w="30267" h="107125" extrusionOk="0">
                  <a:moveTo>
                    <a:pt x="0" y="107125"/>
                  </a:moveTo>
                  <a:lnTo>
                    <a:pt x="30268" y="89731"/>
                  </a:lnTo>
                  <a:lnTo>
                    <a:pt x="17228" y="0"/>
                  </a:lnTo>
                  <a:lnTo>
                    <a:pt x="0" y="107125"/>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95;p20"/>
            <p:cNvSpPr/>
            <p:nvPr/>
          </p:nvSpPr>
          <p:spPr>
            <a:xfrm>
              <a:off x="3574887" y="397432"/>
              <a:ext cx="72623" cy="31086"/>
            </a:xfrm>
            <a:custGeom>
              <a:avLst/>
              <a:gdLst/>
              <a:ahLst/>
              <a:cxnLst/>
              <a:rect l="l" t="t" r="r" b="b"/>
              <a:pathLst>
                <a:path w="72623" h="31086" extrusionOk="0">
                  <a:moveTo>
                    <a:pt x="0" y="17110"/>
                  </a:moveTo>
                  <a:lnTo>
                    <a:pt x="29792" y="0"/>
                  </a:lnTo>
                  <a:lnTo>
                    <a:pt x="72624" y="24334"/>
                  </a:lnTo>
                  <a:cubicBezTo>
                    <a:pt x="72624" y="24334"/>
                    <a:pt x="27032" y="31273"/>
                    <a:pt x="25890" y="31083"/>
                  </a:cubicBezTo>
                  <a:cubicBezTo>
                    <a:pt x="24747" y="30892"/>
                    <a:pt x="0" y="17110"/>
                    <a:pt x="0" y="171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 name="Google Shape;496;p20"/>
            <p:cNvSpPr/>
            <p:nvPr/>
          </p:nvSpPr>
          <p:spPr>
            <a:xfrm>
              <a:off x="3554709" y="407720"/>
              <a:ext cx="2872878" cy="3889928"/>
            </a:xfrm>
            <a:custGeom>
              <a:avLst/>
              <a:gdLst/>
              <a:ahLst/>
              <a:cxnLst/>
              <a:rect l="l" t="t" r="r" b="b"/>
              <a:pathLst>
                <a:path w="2872878" h="3889928" extrusionOk="0">
                  <a:moveTo>
                    <a:pt x="2803491" y="3881587"/>
                  </a:moveTo>
                  <a:lnTo>
                    <a:pt x="69388" y="2304837"/>
                  </a:lnTo>
                  <a:cubicBezTo>
                    <a:pt x="31315" y="2282785"/>
                    <a:pt x="0" y="2223471"/>
                    <a:pt x="0" y="2172332"/>
                  </a:cubicBezTo>
                  <a:lnTo>
                    <a:pt x="0" y="60716"/>
                  </a:lnTo>
                  <a:cubicBezTo>
                    <a:pt x="0" y="9673"/>
                    <a:pt x="31125" y="-13806"/>
                    <a:pt x="69388" y="8342"/>
                  </a:cubicBezTo>
                  <a:lnTo>
                    <a:pt x="2803491" y="1584711"/>
                  </a:lnTo>
                  <a:cubicBezTo>
                    <a:pt x="2841564" y="1606763"/>
                    <a:pt x="2872879" y="1666077"/>
                    <a:pt x="2872879" y="1717216"/>
                  </a:cubicBezTo>
                  <a:lnTo>
                    <a:pt x="2872879" y="3829212"/>
                  </a:lnTo>
                  <a:cubicBezTo>
                    <a:pt x="2872879" y="3880256"/>
                    <a:pt x="2841850" y="3903734"/>
                    <a:pt x="2803491" y="3881587"/>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 name="Google Shape;497;p20"/>
            <p:cNvSpPr/>
            <p:nvPr/>
          </p:nvSpPr>
          <p:spPr>
            <a:xfrm>
              <a:off x="3549854" y="410477"/>
              <a:ext cx="2872973" cy="3889886"/>
            </a:xfrm>
            <a:custGeom>
              <a:avLst/>
              <a:gdLst/>
              <a:ahLst/>
              <a:cxnLst/>
              <a:rect l="l" t="t" r="r" b="b"/>
              <a:pathLst>
                <a:path w="2872973" h="3889886" extrusionOk="0">
                  <a:moveTo>
                    <a:pt x="2803491" y="3881587"/>
                  </a:moveTo>
                  <a:lnTo>
                    <a:pt x="69483" y="2305217"/>
                  </a:lnTo>
                  <a:cubicBezTo>
                    <a:pt x="31410" y="2283070"/>
                    <a:pt x="0" y="2223756"/>
                    <a:pt x="0" y="2172713"/>
                  </a:cubicBezTo>
                  <a:lnTo>
                    <a:pt x="0" y="60716"/>
                  </a:lnTo>
                  <a:cubicBezTo>
                    <a:pt x="0" y="9673"/>
                    <a:pt x="31124" y="-13806"/>
                    <a:pt x="69483" y="8342"/>
                  </a:cubicBezTo>
                  <a:lnTo>
                    <a:pt x="2803491" y="1584711"/>
                  </a:lnTo>
                  <a:cubicBezTo>
                    <a:pt x="2841564" y="1606764"/>
                    <a:pt x="2872974" y="1666077"/>
                    <a:pt x="2872974" y="1717121"/>
                  </a:cubicBezTo>
                  <a:lnTo>
                    <a:pt x="2872974" y="3829212"/>
                  </a:lnTo>
                  <a:cubicBezTo>
                    <a:pt x="2872974" y="3879971"/>
                    <a:pt x="2841849" y="3903734"/>
                    <a:pt x="2803491" y="3881587"/>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 name="Google Shape;498;p20"/>
            <p:cNvSpPr/>
            <p:nvPr/>
          </p:nvSpPr>
          <p:spPr>
            <a:xfrm>
              <a:off x="3584596" y="456003"/>
              <a:ext cx="2802063" cy="3707642"/>
            </a:xfrm>
            <a:custGeom>
              <a:avLst/>
              <a:gdLst/>
              <a:ahLst/>
              <a:cxnLst/>
              <a:rect l="l" t="t" r="r" b="b"/>
              <a:pathLst>
                <a:path w="2802063" h="3707642" extrusionOk="0">
                  <a:moveTo>
                    <a:pt x="2800636" y="3707643"/>
                  </a:moveTo>
                  <a:lnTo>
                    <a:pt x="0" y="2092872"/>
                  </a:lnTo>
                  <a:lnTo>
                    <a:pt x="1428" y="23650"/>
                  </a:lnTo>
                  <a:cubicBezTo>
                    <a:pt x="1428" y="2453"/>
                    <a:pt x="16371" y="-6102"/>
                    <a:pt x="34742" y="4639"/>
                  </a:cubicBezTo>
                  <a:lnTo>
                    <a:pt x="2768750" y="1580818"/>
                  </a:lnTo>
                  <a:cubicBezTo>
                    <a:pt x="2788395" y="1593631"/>
                    <a:pt x="2800769" y="1615018"/>
                    <a:pt x="2802063" y="163842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 name="Google Shape;499;p20"/>
            <p:cNvSpPr/>
            <p:nvPr/>
          </p:nvSpPr>
          <p:spPr>
            <a:xfrm>
              <a:off x="3711283" y="669187"/>
              <a:ext cx="283071" cy="477189"/>
            </a:xfrm>
            <a:custGeom>
              <a:avLst/>
              <a:gdLst/>
              <a:ahLst/>
              <a:cxnLst/>
              <a:rect l="l" t="t" r="r" b="b"/>
              <a:pathLst>
                <a:path w="283071" h="477189" extrusionOk="0">
                  <a:moveTo>
                    <a:pt x="268604" y="475462"/>
                  </a:moveTo>
                  <a:lnTo>
                    <a:pt x="14468" y="328699"/>
                  </a:lnTo>
                  <a:cubicBezTo>
                    <a:pt x="5540" y="322277"/>
                    <a:pt x="181" y="312023"/>
                    <a:pt x="0" y="301038"/>
                  </a:cubicBezTo>
                  <a:lnTo>
                    <a:pt x="0" y="12646"/>
                  </a:lnTo>
                  <a:cubicBezTo>
                    <a:pt x="0" y="2000"/>
                    <a:pt x="6472" y="-2848"/>
                    <a:pt x="14468" y="1715"/>
                  </a:cubicBezTo>
                  <a:lnTo>
                    <a:pt x="268604" y="148572"/>
                  </a:lnTo>
                  <a:cubicBezTo>
                    <a:pt x="277551" y="154933"/>
                    <a:pt x="282919" y="165172"/>
                    <a:pt x="283071" y="176138"/>
                  </a:cubicBezTo>
                  <a:lnTo>
                    <a:pt x="283071" y="464531"/>
                  </a:lnTo>
                  <a:cubicBezTo>
                    <a:pt x="283071" y="474986"/>
                    <a:pt x="276599" y="480119"/>
                    <a:pt x="268604"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 name="Google Shape;500;p20"/>
            <p:cNvSpPr/>
            <p:nvPr/>
          </p:nvSpPr>
          <p:spPr>
            <a:xfrm>
              <a:off x="4063456" y="872696"/>
              <a:ext cx="283832" cy="477419"/>
            </a:xfrm>
            <a:custGeom>
              <a:avLst/>
              <a:gdLst/>
              <a:ahLst/>
              <a:cxnLst/>
              <a:rect l="l" t="t" r="r" b="b"/>
              <a:pathLst>
                <a:path w="283832" h="477419" extrusionOk="0">
                  <a:moveTo>
                    <a:pt x="269365" y="475462"/>
                  </a:moveTo>
                  <a:lnTo>
                    <a:pt x="14468" y="328509"/>
                  </a:lnTo>
                  <a:cubicBezTo>
                    <a:pt x="5540" y="322087"/>
                    <a:pt x="181" y="311833"/>
                    <a:pt x="0" y="300848"/>
                  </a:cubicBezTo>
                  <a:lnTo>
                    <a:pt x="0" y="12646"/>
                  </a:lnTo>
                  <a:cubicBezTo>
                    <a:pt x="0" y="2000"/>
                    <a:pt x="6472" y="-2848"/>
                    <a:pt x="14468" y="1715"/>
                  </a:cubicBezTo>
                  <a:lnTo>
                    <a:pt x="269080" y="148572"/>
                  </a:lnTo>
                  <a:cubicBezTo>
                    <a:pt x="278217" y="154931"/>
                    <a:pt x="283709" y="165305"/>
                    <a:pt x="283833" y="176423"/>
                  </a:cubicBezTo>
                  <a:lnTo>
                    <a:pt x="283833" y="464531"/>
                  </a:lnTo>
                  <a:cubicBezTo>
                    <a:pt x="283833" y="475177"/>
                    <a:pt x="277360" y="480595"/>
                    <a:pt x="269365"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 name="Google Shape;501;p20"/>
            <p:cNvSpPr/>
            <p:nvPr/>
          </p:nvSpPr>
          <p:spPr>
            <a:xfrm>
              <a:off x="4408015" y="1071223"/>
              <a:ext cx="284023" cy="477216"/>
            </a:xfrm>
            <a:custGeom>
              <a:avLst/>
              <a:gdLst/>
              <a:ahLst/>
              <a:cxnLst/>
              <a:rect l="l" t="t" r="r" b="b"/>
              <a:pathLst>
                <a:path w="284023" h="477216" extrusionOk="0">
                  <a:moveTo>
                    <a:pt x="269556" y="475502"/>
                  </a:moveTo>
                  <a:lnTo>
                    <a:pt x="14468" y="328644"/>
                  </a:lnTo>
                  <a:cubicBezTo>
                    <a:pt x="5521" y="322285"/>
                    <a:pt x="152" y="312048"/>
                    <a:pt x="0" y="301079"/>
                  </a:cubicBezTo>
                  <a:lnTo>
                    <a:pt x="0" y="12686"/>
                  </a:lnTo>
                  <a:cubicBezTo>
                    <a:pt x="0" y="2040"/>
                    <a:pt x="6472" y="-2903"/>
                    <a:pt x="14468" y="1755"/>
                  </a:cubicBezTo>
                  <a:lnTo>
                    <a:pt x="269556" y="148993"/>
                  </a:lnTo>
                  <a:cubicBezTo>
                    <a:pt x="278503" y="155354"/>
                    <a:pt x="283871" y="165592"/>
                    <a:pt x="284023" y="176559"/>
                  </a:cubicBezTo>
                  <a:lnTo>
                    <a:pt x="284023" y="464571"/>
                  </a:lnTo>
                  <a:cubicBezTo>
                    <a:pt x="283547" y="475217"/>
                    <a:pt x="277075" y="480065"/>
                    <a:pt x="269556" y="47550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 name="Google Shape;502;p20"/>
            <p:cNvSpPr/>
            <p:nvPr/>
          </p:nvSpPr>
          <p:spPr>
            <a:xfrm>
              <a:off x="3711283" y="1076206"/>
              <a:ext cx="283071" cy="477216"/>
            </a:xfrm>
            <a:custGeom>
              <a:avLst/>
              <a:gdLst/>
              <a:ahLst/>
              <a:cxnLst/>
              <a:rect l="l" t="t" r="r" b="b"/>
              <a:pathLst>
                <a:path w="283071" h="477216" extrusionOk="0">
                  <a:moveTo>
                    <a:pt x="268604" y="475462"/>
                  </a:moveTo>
                  <a:lnTo>
                    <a:pt x="14468" y="328699"/>
                  </a:lnTo>
                  <a:cubicBezTo>
                    <a:pt x="5540" y="322273"/>
                    <a:pt x="181" y="312027"/>
                    <a:pt x="0" y="301038"/>
                  </a:cubicBezTo>
                  <a:lnTo>
                    <a:pt x="0" y="12646"/>
                  </a:lnTo>
                  <a:cubicBezTo>
                    <a:pt x="0" y="2000"/>
                    <a:pt x="6472" y="-2848"/>
                    <a:pt x="14468" y="1715"/>
                  </a:cubicBezTo>
                  <a:lnTo>
                    <a:pt x="268604" y="148477"/>
                  </a:lnTo>
                  <a:cubicBezTo>
                    <a:pt x="277532" y="154899"/>
                    <a:pt x="282891" y="165154"/>
                    <a:pt x="283071" y="176138"/>
                  </a:cubicBezTo>
                  <a:lnTo>
                    <a:pt x="283071" y="464531"/>
                  </a:lnTo>
                  <a:cubicBezTo>
                    <a:pt x="283071" y="475177"/>
                    <a:pt x="276599" y="480119"/>
                    <a:pt x="268604"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 name="Google Shape;503;p20"/>
            <p:cNvSpPr/>
            <p:nvPr/>
          </p:nvSpPr>
          <p:spPr>
            <a:xfrm>
              <a:off x="4063456" y="1279716"/>
              <a:ext cx="283556" cy="477216"/>
            </a:xfrm>
            <a:custGeom>
              <a:avLst/>
              <a:gdLst/>
              <a:ahLst/>
              <a:cxnLst/>
              <a:rect l="l" t="t" r="r" b="b"/>
              <a:pathLst>
                <a:path w="283556" h="477216" extrusionOk="0">
                  <a:moveTo>
                    <a:pt x="269365" y="475462"/>
                  </a:moveTo>
                  <a:lnTo>
                    <a:pt x="14468" y="328699"/>
                  </a:lnTo>
                  <a:cubicBezTo>
                    <a:pt x="5540" y="322273"/>
                    <a:pt x="181" y="312027"/>
                    <a:pt x="0" y="301038"/>
                  </a:cubicBezTo>
                  <a:lnTo>
                    <a:pt x="0" y="12646"/>
                  </a:lnTo>
                  <a:cubicBezTo>
                    <a:pt x="0" y="2000"/>
                    <a:pt x="6472" y="-2848"/>
                    <a:pt x="14468" y="1715"/>
                  </a:cubicBezTo>
                  <a:lnTo>
                    <a:pt x="269080" y="148477"/>
                  </a:lnTo>
                  <a:cubicBezTo>
                    <a:pt x="278008" y="154903"/>
                    <a:pt x="283366" y="165150"/>
                    <a:pt x="283547" y="176138"/>
                  </a:cubicBezTo>
                  <a:lnTo>
                    <a:pt x="283547" y="464531"/>
                  </a:lnTo>
                  <a:cubicBezTo>
                    <a:pt x="283833" y="475177"/>
                    <a:pt x="277360" y="480119"/>
                    <a:pt x="269365"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4" name="Google Shape;504;p20"/>
            <p:cNvSpPr/>
            <p:nvPr/>
          </p:nvSpPr>
          <p:spPr>
            <a:xfrm>
              <a:off x="4098484" y="1260570"/>
              <a:ext cx="283570" cy="477216"/>
            </a:xfrm>
            <a:custGeom>
              <a:avLst/>
              <a:gdLst/>
              <a:ahLst/>
              <a:cxnLst/>
              <a:rect l="l" t="t" r="r" b="b"/>
              <a:pathLst>
                <a:path w="283570" h="477216" extrusionOk="0">
                  <a:moveTo>
                    <a:pt x="269079" y="475502"/>
                  </a:moveTo>
                  <a:lnTo>
                    <a:pt x="14468" y="328644"/>
                  </a:lnTo>
                  <a:cubicBezTo>
                    <a:pt x="5521" y="322285"/>
                    <a:pt x="152" y="312048"/>
                    <a:pt x="0" y="301079"/>
                  </a:cubicBezTo>
                  <a:lnTo>
                    <a:pt x="0" y="12686"/>
                  </a:lnTo>
                  <a:cubicBezTo>
                    <a:pt x="0" y="2040"/>
                    <a:pt x="6472" y="-2903"/>
                    <a:pt x="14468" y="1755"/>
                  </a:cubicBezTo>
                  <a:lnTo>
                    <a:pt x="269079" y="148518"/>
                  </a:lnTo>
                  <a:cubicBezTo>
                    <a:pt x="278008" y="154943"/>
                    <a:pt x="283366" y="165190"/>
                    <a:pt x="283547" y="176178"/>
                  </a:cubicBezTo>
                  <a:lnTo>
                    <a:pt x="283547" y="464571"/>
                  </a:lnTo>
                  <a:cubicBezTo>
                    <a:pt x="284023" y="475217"/>
                    <a:pt x="277075" y="480065"/>
                    <a:pt x="269079" y="47550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5" name="Google Shape;505;p20"/>
            <p:cNvSpPr/>
            <p:nvPr/>
          </p:nvSpPr>
          <p:spPr>
            <a:xfrm>
              <a:off x="4408015" y="1478241"/>
              <a:ext cx="284023" cy="477161"/>
            </a:xfrm>
            <a:custGeom>
              <a:avLst/>
              <a:gdLst/>
              <a:ahLst/>
              <a:cxnLst/>
              <a:rect l="l" t="t" r="r" b="b"/>
              <a:pathLst>
                <a:path w="284023" h="477161" extrusionOk="0">
                  <a:moveTo>
                    <a:pt x="269556" y="475409"/>
                  </a:moveTo>
                  <a:lnTo>
                    <a:pt x="14468" y="328646"/>
                  </a:lnTo>
                  <a:cubicBezTo>
                    <a:pt x="5521" y="322287"/>
                    <a:pt x="152" y="312050"/>
                    <a:pt x="0" y="301080"/>
                  </a:cubicBezTo>
                  <a:lnTo>
                    <a:pt x="0" y="12593"/>
                  </a:lnTo>
                  <a:cubicBezTo>
                    <a:pt x="0" y="2042"/>
                    <a:pt x="6472" y="-2901"/>
                    <a:pt x="14468" y="1757"/>
                  </a:cubicBezTo>
                  <a:lnTo>
                    <a:pt x="269556" y="148519"/>
                  </a:lnTo>
                  <a:cubicBezTo>
                    <a:pt x="278503" y="154878"/>
                    <a:pt x="283871" y="165116"/>
                    <a:pt x="284023" y="176085"/>
                  </a:cubicBezTo>
                  <a:lnTo>
                    <a:pt x="284023" y="464382"/>
                  </a:lnTo>
                  <a:cubicBezTo>
                    <a:pt x="283547" y="475124"/>
                    <a:pt x="277075" y="480066"/>
                    <a:pt x="269556"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6" name="Google Shape;506;p20"/>
            <p:cNvSpPr/>
            <p:nvPr/>
          </p:nvSpPr>
          <p:spPr>
            <a:xfrm>
              <a:off x="3711283" y="1491834"/>
              <a:ext cx="283071" cy="477165"/>
            </a:xfrm>
            <a:custGeom>
              <a:avLst/>
              <a:gdLst/>
              <a:ahLst/>
              <a:cxnLst/>
              <a:rect l="l" t="t" r="r" b="b"/>
              <a:pathLst>
                <a:path w="283071" h="477165" extrusionOk="0">
                  <a:moveTo>
                    <a:pt x="268604" y="475409"/>
                  </a:moveTo>
                  <a:lnTo>
                    <a:pt x="14468" y="328646"/>
                  </a:lnTo>
                  <a:cubicBezTo>
                    <a:pt x="5521" y="322287"/>
                    <a:pt x="152" y="312050"/>
                    <a:pt x="0" y="301080"/>
                  </a:cubicBezTo>
                  <a:lnTo>
                    <a:pt x="0" y="12593"/>
                  </a:lnTo>
                  <a:cubicBezTo>
                    <a:pt x="0" y="2042"/>
                    <a:pt x="6472" y="-2901"/>
                    <a:pt x="14468" y="1757"/>
                  </a:cubicBezTo>
                  <a:lnTo>
                    <a:pt x="268604" y="148519"/>
                  </a:lnTo>
                  <a:cubicBezTo>
                    <a:pt x="277551" y="154878"/>
                    <a:pt x="282919" y="165116"/>
                    <a:pt x="283071" y="176085"/>
                  </a:cubicBezTo>
                  <a:lnTo>
                    <a:pt x="283071" y="464573"/>
                  </a:lnTo>
                  <a:cubicBezTo>
                    <a:pt x="283071" y="475123"/>
                    <a:pt x="276599" y="480066"/>
                    <a:pt x="268604"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7" name="Google Shape;507;p20"/>
            <p:cNvSpPr/>
            <p:nvPr/>
          </p:nvSpPr>
          <p:spPr>
            <a:xfrm>
              <a:off x="3711283" y="1946286"/>
              <a:ext cx="980755" cy="657383"/>
            </a:xfrm>
            <a:custGeom>
              <a:avLst/>
              <a:gdLst/>
              <a:ahLst/>
              <a:cxnLst/>
              <a:rect l="l" t="t" r="r" b="b"/>
              <a:pathLst>
                <a:path w="980755" h="657383" extrusionOk="0">
                  <a:moveTo>
                    <a:pt x="966288" y="655629"/>
                  </a:moveTo>
                  <a:lnTo>
                    <a:pt x="14468" y="106884"/>
                  </a:lnTo>
                  <a:cubicBezTo>
                    <a:pt x="5540" y="100458"/>
                    <a:pt x="181" y="90212"/>
                    <a:pt x="0" y="79224"/>
                  </a:cubicBezTo>
                  <a:lnTo>
                    <a:pt x="0" y="12686"/>
                  </a:lnTo>
                  <a:cubicBezTo>
                    <a:pt x="0" y="2040"/>
                    <a:pt x="6472" y="-2903"/>
                    <a:pt x="14468" y="1755"/>
                  </a:cubicBezTo>
                  <a:lnTo>
                    <a:pt x="966288" y="550594"/>
                  </a:lnTo>
                  <a:cubicBezTo>
                    <a:pt x="975235" y="556954"/>
                    <a:pt x="980603" y="567191"/>
                    <a:pt x="980755" y="578160"/>
                  </a:cubicBezTo>
                  <a:lnTo>
                    <a:pt x="980755" y="644698"/>
                  </a:lnTo>
                  <a:cubicBezTo>
                    <a:pt x="980280" y="655344"/>
                    <a:pt x="973807" y="660286"/>
                    <a:pt x="966288" y="65562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508;p20"/>
            <p:cNvSpPr/>
            <p:nvPr/>
          </p:nvSpPr>
          <p:spPr>
            <a:xfrm>
              <a:off x="3715090" y="2139055"/>
              <a:ext cx="732044" cy="480371"/>
            </a:xfrm>
            <a:custGeom>
              <a:avLst/>
              <a:gdLst/>
              <a:ahLst/>
              <a:cxnLst/>
              <a:rect l="l" t="t" r="r" b="b"/>
              <a:pathLst>
                <a:path w="732044" h="480371" extrusionOk="0">
                  <a:moveTo>
                    <a:pt x="717577" y="478449"/>
                  </a:moveTo>
                  <a:lnTo>
                    <a:pt x="14468" y="73425"/>
                  </a:lnTo>
                  <a:cubicBezTo>
                    <a:pt x="5521" y="67066"/>
                    <a:pt x="152" y="56829"/>
                    <a:pt x="0" y="45860"/>
                  </a:cubicBezTo>
                  <a:lnTo>
                    <a:pt x="0" y="12686"/>
                  </a:lnTo>
                  <a:cubicBezTo>
                    <a:pt x="0" y="2040"/>
                    <a:pt x="6472" y="-2903"/>
                    <a:pt x="14468" y="1755"/>
                  </a:cubicBezTo>
                  <a:lnTo>
                    <a:pt x="717577" y="407064"/>
                  </a:lnTo>
                  <a:cubicBezTo>
                    <a:pt x="726505" y="413489"/>
                    <a:pt x="731864" y="423736"/>
                    <a:pt x="732045" y="434724"/>
                  </a:cubicBezTo>
                  <a:lnTo>
                    <a:pt x="732045" y="467708"/>
                  </a:lnTo>
                  <a:cubicBezTo>
                    <a:pt x="732045" y="478449"/>
                    <a:pt x="725572" y="483392"/>
                    <a:pt x="717577" y="47844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9" name="Google Shape;509;p20"/>
            <p:cNvSpPr/>
            <p:nvPr/>
          </p:nvSpPr>
          <p:spPr>
            <a:xfrm>
              <a:off x="3715090" y="2264376"/>
              <a:ext cx="732044" cy="480312"/>
            </a:xfrm>
            <a:custGeom>
              <a:avLst/>
              <a:gdLst/>
              <a:ahLst/>
              <a:cxnLst/>
              <a:rect l="l" t="t" r="r" b="b"/>
              <a:pathLst>
                <a:path w="732044" h="480312" extrusionOk="0">
                  <a:moveTo>
                    <a:pt x="717577" y="478598"/>
                  </a:moveTo>
                  <a:lnTo>
                    <a:pt x="14468" y="73195"/>
                  </a:lnTo>
                  <a:cubicBezTo>
                    <a:pt x="5521" y="66836"/>
                    <a:pt x="152" y="56599"/>
                    <a:pt x="0" y="45629"/>
                  </a:cubicBezTo>
                  <a:lnTo>
                    <a:pt x="0" y="12646"/>
                  </a:lnTo>
                  <a:cubicBezTo>
                    <a:pt x="0" y="2000"/>
                    <a:pt x="6472" y="-2848"/>
                    <a:pt x="14468" y="1715"/>
                  </a:cubicBezTo>
                  <a:lnTo>
                    <a:pt x="717577" y="407023"/>
                  </a:lnTo>
                  <a:cubicBezTo>
                    <a:pt x="726505" y="413449"/>
                    <a:pt x="731864" y="423696"/>
                    <a:pt x="732045" y="434684"/>
                  </a:cubicBezTo>
                  <a:lnTo>
                    <a:pt x="732045" y="467667"/>
                  </a:lnTo>
                  <a:cubicBezTo>
                    <a:pt x="732045" y="478313"/>
                    <a:pt x="725572" y="483161"/>
                    <a:pt x="717577" y="4785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0" name="Google Shape;510;p20"/>
            <p:cNvSpPr/>
            <p:nvPr/>
          </p:nvSpPr>
          <p:spPr>
            <a:xfrm>
              <a:off x="3715090" y="2389467"/>
              <a:ext cx="599361" cy="403889"/>
            </a:xfrm>
            <a:custGeom>
              <a:avLst/>
              <a:gdLst/>
              <a:ahLst/>
              <a:cxnLst/>
              <a:rect l="l" t="t" r="r" b="b"/>
              <a:pathLst>
                <a:path w="599361" h="403889" extrusionOk="0">
                  <a:moveTo>
                    <a:pt x="584893" y="402175"/>
                  </a:moveTo>
                  <a:lnTo>
                    <a:pt x="14468" y="73195"/>
                  </a:lnTo>
                  <a:cubicBezTo>
                    <a:pt x="5521" y="66836"/>
                    <a:pt x="152" y="56599"/>
                    <a:pt x="0" y="45629"/>
                  </a:cubicBezTo>
                  <a:lnTo>
                    <a:pt x="0" y="12646"/>
                  </a:lnTo>
                  <a:cubicBezTo>
                    <a:pt x="0" y="2000"/>
                    <a:pt x="6472" y="-2848"/>
                    <a:pt x="14468" y="1715"/>
                  </a:cubicBezTo>
                  <a:lnTo>
                    <a:pt x="584893" y="330600"/>
                  </a:lnTo>
                  <a:cubicBezTo>
                    <a:pt x="593822" y="337026"/>
                    <a:pt x="599180" y="347272"/>
                    <a:pt x="599361" y="358261"/>
                  </a:cubicBezTo>
                  <a:lnTo>
                    <a:pt x="599361" y="391244"/>
                  </a:lnTo>
                  <a:cubicBezTo>
                    <a:pt x="599361" y="401890"/>
                    <a:pt x="592889" y="406738"/>
                    <a:pt x="584893" y="40217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1" name="Google Shape;511;p20"/>
            <p:cNvSpPr/>
            <p:nvPr/>
          </p:nvSpPr>
          <p:spPr>
            <a:xfrm>
              <a:off x="4855752" y="2612272"/>
              <a:ext cx="1403078" cy="900663"/>
            </a:xfrm>
            <a:custGeom>
              <a:avLst/>
              <a:gdLst/>
              <a:ahLst/>
              <a:cxnLst/>
              <a:rect l="l" t="t" r="r" b="b"/>
              <a:pathLst>
                <a:path w="1403078" h="900663" extrusionOk="0">
                  <a:moveTo>
                    <a:pt x="1388610" y="898735"/>
                  </a:moveTo>
                  <a:lnTo>
                    <a:pt x="14468" y="106749"/>
                  </a:lnTo>
                  <a:cubicBezTo>
                    <a:pt x="5520" y="100390"/>
                    <a:pt x="152" y="90152"/>
                    <a:pt x="0" y="79183"/>
                  </a:cubicBezTo>
                  <a:lnTo>
                    <a:pt x="0" y="12646"/>
                  </a:lnTo>
                  <a:cubicBezTo>
                    <a:pt x="0" y="2000"/>
                    <a:pt x="6472" y="-2848"/>
                    <a:pt x="14468" y="1715"/>
                  </a:cubicBezTo>
                  <a:lnTo>
                    <a:pt x="1388610" y="794177"/>
                  </a:lnTo>
                  <a:cubicBezTo>
                    <a:pt x="1397557" y="800536"/>
                    <a:pt x="1402926" y="810773"/>
                    <a:pt x="1403078" y="821742"/>
                  </a:cubicBezTo>
                  <a:lnTo>
                    <a:pt x="1403078" y="888280"/>
                  </a:lnTo>
                  <a:cubicBezTo>
                    <a:pt x="1403078" y="898735"/>
                    <a:pt x="1396606" y="903678"/>
                    <a:pt x="1388610" y="89873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20"/>
            <p:cNvSpPr/>
            <p:nvPr/>
          </p:nvSpPr>
          <p:spPr>
            <a:xfrm>
              <a:off x="4860130" y="2805136"/>
              <a:ext cx="1263255" cy="786670"/>
            </a:xfrm>
            <a:custGeom>
              <a:avLst/>
              <a:gdLst/>
              <a:ahLst/>
              <a:cxnLst/>
              <a:rect l="l" t="t" r="r" b="b"/>
              <a:pathLst>
                <a:path w="1263255" h="786670" extrusionOk="0">
                  <a:moveTo>
                    <a:pt x="1248788" y="784956"/>
                  </a:moveTo>
                  <a:lnTo>
                    <a:pt x="14468" y="73195"/>
                  </a:lnTo>
                  <a:cubicBezTo>
                    <a:pt x="5521" y="66836"/>
                    <a:pt x="152" y="56599"/>
                    <a:pt x="0" y="45629"/>
                  </a:cubicBezTo>
                  <a:lnTo>
                    <a:pt x="0" y="12646"/>
                  </a:lnTo>
                  <a:cubicBezTo>
                    <a:pt x="0" y="2000"/>
                    <a:pt x="6472" y="-2848"/>
                    <a:pt x="14468" y="1715"/>
                  </a:cubicBezTo>
                  <a:lnTo>
                    <a:pt x="1248788" y="713381"/>
                  </a:lnTo>
                  <a:cubicBezTo>
                    <a:pt x="1257716" y="719807"/>
                    <a:pt x="1263075" y="730053"/>
                    <a:pt x="1263256" y="741042"/>
                  </a:cubicBezTo>
                  <a:lnTo>
                    <a:pt x="1263256" y="774025"/>
                  </a:lnTo>
                  <a:cubicBezTo>
                    <a:pt x="1263256" y="784671"/>
                    <a:pt x="1256783" y="789519"/>
                    <a:pt x="1248788" y="78495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20"/>
            <p:cNvSpPr/>
            <p:nvPr/>
          </p:nvSpPr>
          <p:spPr>
            <a:xfrm>
              <a:off x="4860130" y="2930227"/>
              <a:ext cx="1263255" cy="786839"/>
            </a:xfrm>
            <a:custGeom>
              <a:avLst/>
              <a:gdLst/>
              <a:ahLst/>
              <a:cxnLst/>
              <a:rect l="l" t="t" r="r" b="b"/>
              <a:pathLst>
                <a:path w="1263255" h="786839" extrusionOk="0">
                  <a:moveTo>
                    <a:pt x="1248788" y="784956"/>
                  </a:moveTo>
                  <a:lnTo>
                    <a:pt x="14468" y="73290"/>
                  </a:lnTo>
                  <a:cubicBezTo>
                    <a:pt x="5540" y="66864"/>
                    <a:pt x="181" y="56617"/>
                    <a:pt x="0" y="45629"/>
                  </a:cubicBezTo>
                  <a:lnTo>
                    <a:pt x="0" y="12646"/>
                  </a:lnTo>
                  <a:cubicBezTo>
                    <a:pt x="0" y="2000"/>
                    <a:pt x="6472" y="-2848"/>
                    <a:pt x="14468" y="1714"/>
                  </a:cubicBezTo>
                  <a:lnTo>
                    <a:pt x="1248788" y="713856"/>
                  </a:lnTo>
                  <a:cubicBezTo>
                    <a:pt x="1257735" y="720215"/>
                    <a:pt x="1263104" y="730453"/>
                    <a:pt x="1263256" y="741422"/>
                  </a:cubicBezTo>
                  <a:lnTo>
                    <a:pt x="1263256" y="774405"/>
                  </a:lnTo>
                  <a:cubicBezTo>
                    <a:pt x="1263256" y="784671"/>
                    <a:pt x="1256783" y="789899"/>
                    <a:pt x="1248788" y="78495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4" name="Google Shape;514;p20"/>
            <p:cNvSpPr/>
            <p:nvPr/>
          </p:nvSpPr>
          <p:spPr>
            <a:xfrm>
              <a:off x="4860130" y="3055222"/>
              <a:ext cx="1034438" cy="654829"/>
            </a:xfrm>
            <a:custGeom>
              <a:avLst/>
              <a:gdLst/>
              <a:ahLst/>
              <a:cxnLst/>
              <a:rect l="l" t="t" r="r" b="b"/>
              <a:pathLst>
                <a:path w="1034438" h="654829" extrusionOk="0">
                  <a:moveTo>
                    <a:pt x="1019971" y="653117"/>
                  </a:moveTo>
                  <a:lnTo>
                    <a:pt x="14468" y="73290"/>
                  </a:lnTo>
                  <a:cubicBezTo>
                    <a:pt x="5540" y="66864"/>
                    <a:pt x="181" y="56618"/>
                    <a:pt x="0" y="45629"/>
                  </a:cubicBezTo>
                  <a:lnTo>
                    <a:pt x="0" y="12646"/>
                  </a:lnTo>
                  <a:cubicBezTo>
                    <a:pt x="0" y="2000"/>
                    <a:pt x="6472" y="-2848"/>
                    <a:pt x="14468" y="1715"/>
                  </a:cubicBezTo>
                  <a:lnTo>
                    <a:pt x="1019971" y="581542"/>
                  </a:lnTo>
                  <a:cubicBezTo>
                    <a:pt x="1028880" y="587929"/>
                    <a:pt x="1034248" y="598157"/>
                    <a:pt x="1034438" y="609107"/>
                  </a:cubicBezTo>
                  <a:lnTo>
                    <a:pt x="1034438" y="642091"/>
                  </a:lnTo>
                  <a:cubicBezTo>
                    <a:pt x="1034438" y="652832"/>
                    <a:pt x="1027871" y="657679"/>
                    <a:pt x="1019971" y="6531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5" name="Google Shape;515;p20"/>
            <p:cNvSpPr/>
            <p:nvPr/>
          </p:nvSpPr>
          <p:spPr>
            <a:xfrm>
              <a:off x="4063456" y="1695343"/>
              <a:ext cx="283556" cy="477207"/>
            </a:xfrm>
            <a:custGeom>
              <a:avLst/>
              <a:gdLst/>
              <a:ahLst/>
              <a:cxnLst/>
              <a:rect l="l" t="t" r="r" b="b"/>
              <a:pathLst>
                <a:path w="283556" h="477207" extrusionOk="0">
                  <a:moveTo>
                    <a:pt x="269365" y="475409"/>
                  </a:moveTo>
                  <a:lnTo>
                    <a:pt x="14468" y="328646"/>
                  </a:lnTo>
                  <a:cubicBezTo>
                    <a:pt x="5521" y="322287"/>
                    <a:pt x="152" y="312050"/>
                    <a:pt x="0" y="301080"/>
                  </a:cubicBezTo>
                  <a:lnTo>
                    <a:pt x="0" y="12593"/>
                  </a:lnTo>
                  <a:cubicBezTo>
                    <a:pt x="0" y="2042"/>
                    <a:pt x="6472" y="-2901"/>
                    <a:pt x="14468" y="1757"/>
                  </a:cubicBezTo>
                  <a:lnTo>
                    <a:pt x="269080" y="148519"/>
                  </a:lnTo>
                  <a:cubicBezTo>
                    <a:pt x="278027" y="154878"/>
                    <a:pt x="283395" y="165116"/>
                    <a:pt x="283547" y="176085"/>
                  </a:cubicBezTo>
                  <a:lnTo>
                    <a:pt x="283547" y="464573"/>
                  </a:lnTo>
                  <a:cubicBezTo>
                    <a:pt x="283833" y="475409"/>
                    <a:pt x="277360" y="480066"/>
                    <a:pt x="269365"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516;p20"/>
            <p:cNvSpPr/>
            <p:nvPr/>
          </p:nvSpPr>
          <p:spPr>
            <a:xfrm>
              <a:off x="4408015" y="1893817"/>
              <a:ext cx="284023" cy="477216"/>
            </a:xfrm>
            <a:custGeom>
              <a:avLst/>
              <a:gdLst/>
              <a:ahLst/>
              <a:cxnLst/>
              <a:rect l="l" t="t" r="r" b="b"/>
              <a:pathLst>
                <a:path w="284023" h="477216" extrusionOk="0">
                  <a:moveTo>
                    <a:pt x="269556" y="475502"/>
                  </a:moveTo>
                  <a:lnTo>
                    <a:pt x="14468" y="328644"/>
                  </a:lnTo>
                  <a:cubicBezTo>
                    <a:pt x="5521" y="322285"/>
                    <a:pt x="152" y="312048"/>
                    <a:pt x="0" y="301079"/>
                  </a:cubicBezTo>
                  <a:lnTo>
                    <a:pt x="0" y="12686"/>
                  </a:lnTo>
                  <a:cubicBezTo>
                    <a:pt x="0" y="2040"/>
                    <a:pt x="6472" y="-2903"/>
                    <a:pt x="14468" y="1755"/>
                  </a:cubicBezTo>
                  <a:lnTo>
                    <a:pt x="269556" y="148518"/>
                  </a:lnTo>
                  <a:cubicBezTo>
                    <a:pt x="278484" y="154943"/>
                    <a:pt x="283842" y="165190"/>
                    <a:pt x="284023" y="176178"/>
                  </a:cubicBezTo>
                  <a:lnTo>
                    <a:pt x="284023" y="464571"/>
                  </a:lnTo>
                  <a:cubicBezTo>
                    <a:pt x="283547" y="475217"/>
                    <a:pt x="277075" y="480065"/>
                    <a:pt x="269556" y="47550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7" name="Google Shape;517;p20"/>
            <p:cNvSpPr/>
            <p:nvPr/>
          </p:nvSpPr>
          <p:spPr>
            <a:xfrm>
              <a:off x="4855752" y="1988490"/>
              <a:ext cx="1403078" cy="1286379"/>
            </a:xfrm>
            <a:custGeom>
              <a:avLst/>
              <a:gdLst/>
              <a:ahLst/>
              <a:cxnLst/>
              <a:rect l="l" t="t" r="r" b="b"/>
              <a:pathLst>
                <a:path w="1403078" h="1286379" extrusionOk="0">
                  <a:moveTo>
                    <a:pt x="1388610" y="1284884"/>
                  </a:moveTo>
                  <a:lnTo>
                    <a:pt x="14468" y="492137"/>
                  </a:lnTo>
                  <a:cubicBezTo>
                    <a:pt x="5520" y="485777"/>
                    <a:pt x="152" y="475540"/>
                    <a:pt x="0" y="464571"/>
                  </a:cubicBezTo>
                  <a:lnTo>
                    <a:pt x="0" y="12686"/>
                  </a:lnTo>
                  <a:cubicBezTo>
                    <a:pt x="0" y="2040"/>
                    <a:pt x="6472" y="-2903"/>
                    <a:pt x="14468" y="1755"/>
                  </a:cubicBezTo>
                  <a:lnTo>
                    <a:pt x="1388610" y="794027"/>
                  </a:lnTo>
                  <a:cubicBezTo>
                    <a:pt x="1397539" y="800452"/>
                    <a:pt x="1402897" y="810699"/>
                    <a:pt x="1403078" y="821687"/>
                  </a:cubicBezTo>
                  <a:lnTo>
                    <a:pt x="1403078" y="1273572"/>
                  </a:lnTo>
                  <a:cubicBezTo>
                    <a:pt x="1403078" y="1284218"/>
                    <a:pt x="1396606" y="1289066"/>
                    <a:pt x="1388610" y="128488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8" name="Google Shape;518;p20"/>
            <p:cNvSpPr/>
            <p:nvPr/>
          </p:nvSpPr>
          <p:spPr>
            <a:xfrm>
              <a:off x="4846614" y="1414848"/>
              <a:ext cx="423274" cy="545612"/>
            </a:xfrm>
            <a:custGeom>
              <a:avLst/>
              <a:gdLst/>
              <a:ahLst/>
              <a:cxnLst/>
              <a:rect l="l" t="t" r="r" b="b"/>
              <a:pathLst>
                <a:path w="423274" h="545612" extrusionOk="0">
                  <a:moveTo>
                    <a:pt x="211685" y="516844"/>
                  </a:moveTo>
                  <a:cubicBezTo>
                    <a:pt x="94991" y="449546"/>
                    <a:pt x="0" y="285389"/>
                    <a:pt x="0" y="150793"/>
                  </a:cubicBezTo>
                  <a:cubicBezTo>
                    <a:pt x="0" y="16197"/>
                    <a:pt x="95182" y="-38459"/>
                    <a:pt x="211685" y="28744"/>
                  </a:cubicBezTo>
                  <a:cubicBezTo>
                    <a:pt x="328187" y="95947"/>
                    <a:pt x="423274" y="260295"/>
                    <a:pt x="423274" y="394795"/>
                  </a:cubicBezTo>
                  <a:cubicBezTo>
                    <a:pt x="423274" y="529296"/>
                    <a:pt x="328283" y="584142"/>
                    <a:pt x="211685" y="516844"/>
                  </a:cubicBezTo>
                  <a:close/>
                  <a:moveTo>
                    <a:pt x="211685" y="99274"/>
                  </a:moveTo>
                  <a:cubicBezTo>
                    <a:pt x="128686" y="51747"/>
                    <a:pt x="61202" y="90434"/>
                    <a:pt x="61202" y="186058"/>
                  </a:cubicBezTo>
                  <a:cubicBezTo>
                    <a:pt x="61202" y="281682"/>
                    <a:pt x="128686" y="398502"/>
                    <a:pt x="211685" y="446314"/>
                  </a:cubicBezTo>
                  <a:cubicBezTo>
                    <a:pt x="294683" y="494126"/>
                    <a:pt x="362167" y="455249"/>
                    <a:pt x="362167" y="359531"/>
                  </a:cubicBezTo>
                  <a:cubicBezTo>
                    <a:pt x="362167" y="263811"/>
                    <a:pt x="294493" y="147561"/>
                    <a:pt x="211685" y="992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20"/>
            <p:cNvSpPr/>
            <p:nvPr/>
          </p:nvSpPr>
          <p:spPr>
            <a:xfrm>
              <a:off x="4846614" y="1414848"/>
              <a:ext cx="423274" cy="545629"/>
            </a:xfrm>
            <a:custGeom>
              <a:avLst/>
              <a:gdLst/>
              <a:ahLst/>
              <a:cxnLst/>
              <a:rect l="l" t="t" r="r" b="b"/>
              <a:pathLst>
                <a:path w="423274" h="545629" extrusionOk="0">
                  <a:moveTo>
                    <a:pt x="211685" y="516844"/>
                  </a:moveTo>
                  <a:cubicBezTo>
                    <a:pt x="94991" y="449546"/>
                    <a:pt x="0" y="285389"/>
                    <a:pt x="0" y="150793"/>
                  </a:cubicBezTo>
                  <a:cubicBezTo>
                    <a:pt x="0" y="16197"/>
                    <a:pt x="95182" y="-38459"/>
                    <a:pt x="211685" y="28744"/>
                  </a:cubicBezTo>
                  <a:lnTo>
                    <a:pt x="211685" y="99274"/>
                  </a:lnTo>
                  <a:cubicBezTo>
                    <a:pt x="128686" y="51747"/>
                    <a:pt x="61202" y="90434"/>
                    <a:pt x="61202" y="186058"/>
                  </a:cubicBezTo>
                  <a:cubicBezTo>
                    <a:pt x="61202" y="281682"/>
                    <a:pt x="128686" y="398502"/>
                    <a:pt x="211685" y="446314"/>
                  </a:cubicBezTo>
                  <a:cubicBezTo>
                    <a:pt x="294683" y="494126"/>
                    <a:pt x="362167" y="455249"/>
                    <a:pt x="362167" y="359531"/>
                  </a:cubicBezTo>
                  <a:lnTo>
                    <a:pt x="423274" y="394795"/>
                  </a:lnTo>
                  <a:cubicBezTo>
                    <a:pt x="423179" y="529391"/>
                    <a:pt x="328283" y="584142"/>
                    <a:pt x="211685" y="51684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520;p20"/>
            <p:cNvSpPr/>
            <p:nvPr/>
          </p:nvSpPr>
          <p:spPr>
            <a:xfrm>
              <a:off x="5340323" y="1699604"/>
              <a:ext cx="423179" cy="545654"/>
            </a:xfrm>
            <a:custGeom>
              <a:avLst/>
              <a:gdLst/>
              <a:ahLst/>
              <a:cxnLst/>
              <a:rect l="l" t="t" r="r" b="b"/>
              <a:pathLst>
                <a:path w="423179" h="545654" extrusionOk="0">
                  <a:moveTo>
                    <a:pt x="211589" y="516869"/>
                  </a:moveTo>
                  <a:cubicBezTo>
                    <a:pt x="94896" y="449571"/>
                    <a:pt x="0" y="285318"/>
                    <a:pt x="0" y="150817"/>
                  </a:cubicBezTo>
                  <a:cubicBezTo>
                    <a:pt x="0" y="16316"/>
                    <a:pt x="95182" y="-38529"/>
                    <a:pt x="211589" y="28769"/>
                  </a:cubicBezTo>
                  <a:cubicBezTo>
                    <a:pt x="327997" y="96066"/>
                    <a:pt x="423179" y="260224"/>
                    <a:pt x="423179" y="394820"/>
                  </a:cubicBezTo>
                  <a:cubicBezTo>
                    <a:pt x="423179" y="529416"/>
                    <a:pt x="328283" y="584167"/>
                    <a:pt x="211589" y="516869"/>
                  </a:cubicBezTo>
                  <a:close/>
                  <a:moveTo>
                    <a:pt x="211589" y="99298"/>
                  </a:moveTo>
                  <a:cubicBezTo>
                    <a:pt x="128591" y="51772"/>
                    <a:pt x="61107" y="90363"/>
                    <a:pt x="61107" y="186082"/>
                  </a:cubicBezTo>
                  <a:cubicBezTo>
                    <a:pt x="61107" y="281801"/>
                    <a:pt x="128591" y="398432"/>
                    <a:pt x="211589" y="446339"/>
                  </a:cubicBezTo>
                  <a:cubicBezTo>
                    <a:pt x="294588" y="494246"/>
                    <a:pt x="362072" y="455274"/>
                    <a:pt x="362072" y="359555"/>
                  </a:cubicBezTo>
                  <a:cubicBezTo>
                    <a:pt x="362072" y="263836"/>
                    <a:pt x="294588" y="147110"/>
                    <a:pt x="211589" y="992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521;p20"/>
            <p:cNvSpPr/>
            <p:nvPr/>
          </p:nvSpPr>
          <p:spPr>
            <a:xfrm>
              <a:off x="5340323" y="1699604"/>
              <a:ext cx="332185" cy="545952"/>
            </a:xfrm>
            <a:custGeom>
              <a:avLst/>
              <a:gdLst/>
              <a:ahLst/>
              <a:cxnLst/>
              <a:rect l="l" t="t" r="r" b="b"/>
              <a:pathLst>
                <a:path w="332185" h="545952" extrusionOk="0">
                  <a:moveTo>
                    <a:pt x="211589" y="516869"/>
                  </a:moveTo>
                  <a:cubicBezTo>
                    <a:pt x="94896" y="449571"/>
                    <a:pt x="0" y="285318"/>
                    <a:pt x="0" y="150817"/>
                  </a:cubicBezTo>
                  <a:cubicBezTo>
                    <a:pt x="0" y="16316"/>
                    <a:pt x="95182" y="-38529"/>
                    <a:pt x="211589" y="28769"/>
                  </a:cubicBezTo>
                  <a:lnTo>
                    <a:pt x="211589" y="99298"/>
                  </a:lnTo>
                  <a:cubicBezTo>
                    <a:pt x="128591" y="51772"/>
                    <a:pt x="61107" y="90363"/>
                    <a:pt x="61107" y="186082"/>
                  </a:cubicBezTo>
                  <a:cubicBezTo>
                    <a:pt x="61107" y="281801"/>
                    <a:pt x="128591" y="398432"/>
                    <a:pt x="211589" y="446339"/>
                  </a:cubicBezTo>
                  <a:cubicBezTo>
                    <a:pt x="242429" y="464114"/>
                    <a:pt x="272030" y="470483"/>
                    <a:pt x="297253" y="465350"/>
                  </a:cubicBezTo>
                  <a:lnTo>
                    <a:pt x="332185" y="543389"/>
                  </a:lnTo>
                  <a:cubicBezTo>
                    <a:pt x="296682" y="550898"/>
                    <a:pt x="254993" y="541868"/>
                    <a:pt x="211589" y="5168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20"/>
            <p:cNvSpPr/>
            <p:nvPr/>
          </p:nvSpPr>
          <p:spPr>
            <a:xfrm>
              <a:off x="5834032" y="1984194"/>
              <a:ext cx="423559" cy="545654"/>
            </a:xfrm>
            <a:custGeom>
              <a:avLst/>
              <a:gdLst/>
              <a:ahLst/>
              <a:cxnLst/>
              <a:rect l="l" t="t" r="r" b="b"/>
              <a:pathLst>
                <a:path w="423559" h="545654" extrusionOk="0">
                  <a:moveTo>
                    <a:pt x="211590" y="516869"/>
                  </a:moveTo>
                  <a:cubicBezTo>
                    <a:pt x="94896" y="449571"/>
                    <a:pt x="0" y="285318"/>
                    <a:pt x="0" y="150817"/>
                  </a:cubicBezTo>
                  <a:cubicBezTo>
                    <a:pt x="0" y="16317"/>
                    <a:pt x="95182" y="-38529"/>
                    <a:pt x="211590" y="28769"/>
                  </a:cubicBezTo>
                  <a:cubicBezTo>
                    <a:pt x="327997" y="96066"/>
                    <a:pt x="423560" y="260224"/>
                    <a:pt x="423560" y="394820"/>
                  </a:cubicBezTo>
                  <a:cubicBezTo>
                    <a:pt x="423560" y="529416"/>
                    <a:pt x="328378" y="584167"/>
                    <a:pt x="211590" y="516869"/>
                  </a:cubicBezTo>
                  <a:close/>
                  <a:moveTo>
                    <a:pt x="211590" y="99298"/>
                  </a:moveTo>
                  <a:cubicBezTo>
                    <a:pt x="128686" y="51772"/>
                    <a:pt x="61107" y="90363"/>
                    <a:pt x="61107" y="186082"/>
                  </a:cubicBezTo>
                  <a:cubicBezTo>
                    <a:pt x="61107" y="281801"/>
                    <a:pt x="128686" y="398432"/>
                    <a:pt x="211590" y="446339"/>
                  </a:cubicBezTo>
                  <a:cubicBezTo>
                    <a:pt x="294493" y="494246"/>
                    <a:pt x="362072" y="455274"/>
                    <a:pt x="362072" y="359555"/>
                  </a:cubicBezTo>
                  <a:cubicBezTo>
                    <a:pt x="362072" y="263836"/>
                    <a:pt x="294588" y="147110"/>
                    <a:pt x="211590" y="992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20"/>
            <p:cNvSpPr/>
            <p:nvPr/>
          </p:nvSpPr>
          <p:spPr>
            <a:xfrm>
              <a:off x="5834032" y="1984177"/>
              <a:ext cx="211589" cy="286951"/>
            </a:xfrm>
            <a:custGeom>
              <a:avLst/>
              <a:gdLst/>
              <a:ahLst/>
              <a:cxnLst/>
              <a:rect l="l" t="t" r="r" b="b"/>
              <a:pathLst>
                <a:path w="211589" h="286951" extrusionOk="0">
                  <a:moveTo>
                    <a:pt x="27412" y="286951"/>
                  </a:moveTo>
                  <a:cubicBezTo>
                    <a:pt x="10194" y="243588"/>
                    <a:pt x="904" y="197477"/>
                    <a:pt x="0" y="150835"/>
                  </a:cubicBezTo>
                  <a:cubicBezTo>
                    <a:pt x="0" y="16239"/>
                    <a:pt x="95182" y="-38512"/>
                    <a:pt x="211590" y="28786"/>
                  </a:cubicBezTo>
                  <a:lnTo>
                    <a:pt x="211590" y="99315"/>
                  </a:lnTo>
                  <a:cubicBezTo>
                    <a:pt x="128686" y="51789"/>
                    <a:pt x="61107" y="90380"/>
                    <a:pt x="61107" y="186099"/>
                  </a:cubicBezTo>
                  <a:cubicBezTo>
                    <a:pt x="61830" y="219254"/>
                    <a:pt x="68540" y="252000"/>
                    <a:pt x="80905" y="2827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20"/>
            <p:cNvSpPr/>
            <p:nvPr/>
          </p:nvSpPr>
          <p:spPr>
            <a:xfrm>
              <a:off x="5029839" y="4705642"/>
              <a:ext cx="429841" cy="247899"/>
            </a:xfrm>
            <a:custGeom>
              <a:avLst/>
              <a:gdLst/>
              <a:ahLst/>
              <a:cxnLst/>
              <a:rect l="l" t="t" r="r" b="b"/>
              <a:pathLst>
                <a:path w="429841" h="247899" extrusionOk="0">
                  <a:moveTo>
                    <a:pt x="429842" y="123950"/>
                  </a:moveTo>
                  <a:cubicBezTo>
                    <a:pt x="429842" y="192405"/>
                    <a:pt x="333619" y="247900"/>
                    <a:pt x="214921" y="247900"/>
                  </a:cubicBezTo>
                  <a:cubicBezTo>
                    <a:pt x="96224" y="247900"/>
                    <a:pt x="0" y="192406"/>
                    <a:pt x="0" y="123950"/>
                  </a:cubicBezTo>
                  <a:cubicBezTo>
                    <a:pt x="0" y="55494"/>
                    <a:pt x="96224"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20"/>
            <p:cNvSpPr/>
            <p:nvPr/>
          </p:nvSpPr>
          <p:spPr>
            <a:xfrm>
              <a:off x="2757750" y="4754499"/>
              <a:ext cx="429841" cy="247899"/>
            </a:xfrm>
            <a:custGeom>
              <a:avLst/>
              <a:gdLst/>
              <a:ahLst/>
              <a:cxnLst/>
              <a:rect l="l" t="t" r="r" b="b"/>
              <a:pathLst>
                <a:path w="429841" h="247899" extrusionOk="0">
                  <a:moveTo>
                    <a:pt x="429842" y="123950"/>
                  </a:moveTo>
                  <a:cubicBezTo>
                    <a:pt x="429842" y="192405"/>
                    <a:pt x="333619" y="247900"/>
                    <a:pt x="214921" y="247900"/>
                  </a:cubicBezTo>
                  <a:cubicBezTo>
                    <a:pt x="96223" y="247900"/>
                    <a:pt x="0" y="192406"/>
                    <a:pt x="0" y="123950"/>
                  </a:cubicBezTo>
                  <a:cubicBezTo>
                    <a:pt x="0" y="55494"/>
                    <a:pt x="96223"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20"/>
            <p:cNvSpPr/>
            <p:nvPr/>
          </p:nvSpPr>
          <p:spPr>
            <a:xfrm>
              <a:off x="2012475" y="3630110"/>
              <a:ext cx="429841" cy="247899"/>
            </a:xfrm>
            <a:custGeom>
              <a:avLst/>
              <a:gdLst/>
              <a:ahLst/>
              <a:cxnLst/>
              <a:rect l="l" t="t" r="r" b="b"/>
              <a:pathLst>
                <a:path w="429841" h="247899" extrusionOk="0">
                  <a:moveTo>
                    <a:pt x="429842" y="123950"/>
                  </a:moveTo>
                  <a:cubicBezTo>
                    <a:pt x="429842" y="192406"/>
                    <a:pt x="333619" y="247900"/>
                    <a:pt x="214921" y="247900"/>
                  </a:cubicBezTo>
                  <a:cubicBezTo>
                    <a:pt x="96223" y="247900"/>
                    <a:pt x="0" y="192406"/>
                    <a:pt x="0" y="123950"/>
                  </a:cubicBezTo>
                  <a:cubicBezTo>
                    <a:pt x="0" y="55494"/>
                    <a:pt x="96223"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20"/>
            <p:cNvSpPr/>
            <p:nvPr/>
          </p:nvSpPr>
          <p:spPr>
            <a:xfrm>
              <a:off x="5244274" y="4799933"/>
              <a:ext cx="116580" cy="90224"/>
            </a:xfrm>
            <a:custGeom>
              <a:avLst/>
              <a:gdLst/>
              <a:ahLst/>
              <a:cxnLst/>
              <a:rect l="l" t="t" r="r" b="b"/>
              <a:pathLst>
                <a:path w="116580" h="90224" extrusionOk="0">
                  <a:moveTo>
                    <a:pt x="107376" y="2"/>
                  </a:moveTo>
                  <a:cubicBezTo>
                    <a:pt x="93384" y="11314"/>
                    <a:pt x="72729" y="953"/>
                    <a:pt x="71682" y="1998"/>
                  </a:cubicBezTo>
                  <a:cubicBezTo>
                    <a:pt x="55302" y="17235"/>
                    <a:pt x="38074" y="31550"/>
                    <a:pt x="20094" y="44868"/>
                  </a:cubicBezTo>
                  <a:cubicBezTo>
                    <a:pt x="11432" y="51711"/>
                    <a:pt x="-2179" y="60932"/>
                    <a:pt x="296" y="74049"/>
                  </a:cubicBezTo>
                  <a:cubicBezTo>
                    <a:pt x="4674" y="97622"/>
                    <a:pt x="42366" y="90398"/>
                    <a:pt x="56644" y="83554"/>
                  </a:cubicBezTo>
                  <a:cubicBezTo>
                    <a:pt x="70921" y="76711"/>
                    <a:pt x="82438" y="64544"/>
                    <a:pt x="95954" y="56084"/>
                  </a:cubicBezTo>
                  <a:cubicBezTo>
                    <a:pt x="105472" y="50095"/>
                    <a:pt x="114990" y="47054"/>
                    <a:pt x="116513" y="34887"/>
                  </a:cubicBezTo>
                  <a:cubicBezTo>
                    <a:pt x="117370" y="27187"/>
                    <a:pt x="109850" y="-283"/>
                    <a:pt x="10737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20"/>
            <p:cNvSpPr/>
            <p:nvPr/>
          </p:nvSpPr>
          <p:spPr>
            <a:xfrm>
              <a:off x="5244760" y="4829592"/>
              <a:ext cx="116051" cy="60483"/>
            </a:xfrm>
            <a:custGeom>
              <a:avLst/>
              <a:gdLst/>
              <a:ahLst/>
              <a:cxnLst/>
              <a:rect l="l" t="t" r="r" b="b"/>
              <a:pathLst>
                <a:path w="116051" h="60483" extrusionOk="0">
                  <a:moveTo>
                    <a:pt x="115837" y="0"/>
                  </a:moveTo>
                  <a:cubicBezTo>
                    <a:pt x="113933" y="11597"/>
                    <a:pt x="104605" y="14828"/>
                    <a:pt x="95087" y="20722"/>
                  </a:cubicBezTo>
                  <a:cubicBezTo>
                    <a:pt x="81381" y="29182"/>
                    <a:pt x="69388" y="41443"/>
                    <a:pt x="55110" y="48572"/>
                  </a:cubicBezTo>
                  <a:cubicBezTo>
                    <a:pt x="40833" y="55701"/>
                    <a:pt x="9233" y="61880"/>
                    <a:pt x="0" y="45055"/>
                  </a:cubicBezTo>
                  <a:cubicBezTo>
                    <a:pt x="5045" y="67773"/>
                    <a:pt x="42071" y="60644"/>
                    <a:pt x="56157" y="53515"/>
                  </a:cubicBezTo>
                  <a:cubicBezTo>
                    <a:pt x="70244" y="46386"/>
                    <a:pt x="81952" y="34505"/>
                    <a:pt x="95468" y="26045"/>
                  </a:cubicBezTo>
                  <a:cubicBezTo>
                    <a:pt x="104986" y="20056"/>
                    <a:pt x="114504" y="17015"/>
                    <a:pt x="116027" y="4848"/>
                  </a:cubicBezTo>
                  <a:cubicBezTo>
                    <a:pt x="116093" y="3232"/>
                    <a:pt x="116027" y="1606"/>
                    <a:pt x="11583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20"/>
            <p:cNvSpPr/>
            <p:nvPr/>
          </p:nvSpPr>
          <p:spPr>
            <a:xfrm>
              <a:off x="5124630" y="4754816"/>
              <a:ext cx="116569" cy="86887"/>
            </a:xfrm>
            <a:custGeom>
              <a:avLst/>
              <a:gdLst/>
              <a:ahLst/>
              <a:cxnLst/>
              <a:rect l="l" t="t" r="r" b="b"/>
              <a:pathLst>
                <a:path w="116569" h="86887" extrusionOk="0">
                  <a:moveTo>
                    <a:pt x="105663" y="63"/>
                  </a:moveTo>
                  <a:cubicBezTo>
                    <a:pt x="91671" y="11470"/>
                    <a:pt x="67590" y="-982"/>
                    <a:pt x="66162" y="63"/>
                  </a:cubicBezTo>
                  <a:cubicBezTo>
                    <a:pt x="51656" y="14825"/>
                    <a:pt x="36275" y="28693"/>
                    <a:pt x="20094" y="41602"/>
                  </a:cubicBezTo>
                  <a:cubicBezTo>
                    <a:pt x="11432" y="48446"/>
                    <a:pt x="-2179" y="57666"/>
                    <a:pt x="296" y="70783"/>
                  </a:cubicBezTo>
                  <a:cubicBezTo>
                    <a:pt x="4674" y="94261"/>
                    <a:pt x="42367" y="87037"/>
                    <a:pt x="56644" y="80288"/>
                  </a:cubicBezTo>
                  <a:cubicBezTo>
                    <a:pt x="70921" y="73540"/>
                    <a:pt x="82438" y="61278"/>
                    <a:pt x="95954" y="52818"/>
                  </a:cubicBezTo>
                  <a:cubicBezTo>
                    <a:pt x="105472" y="46830"/>
                    <a:pt x="114990" y="43313"/>
                    <a:pt x="116513" y="31621"/>
                  </a:cubicBezTo>
                  <a:cubicBezTo>
                    <a:pt x="117370" y="23922"/>
                    <a:pt x="108137" y="-222"/>
                    <a:pt x="105663" y="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20"/>
            <p:cNvSpPr/>
            <p:nvPr/>
          </p:nvSpPr>
          <p:spPr>
            <a:xfrm>
              <a:off x="5124926" y="4782825"/>
              <a:ext cx="116097" cy="60673"/>
            </a:xfrm>
            <a:custGeom>
              <a:avLst/>
              <a:gdLst/>
              <a:ahLst/>
              <a:cxnLst/>
              <a:rect l="l" t="t" r="r" b="b"/>
              <a:pathLst>
                <a:path w="116097" h="60673" extrusionOk="0">
                  <a:moveTo>
                    <a:pt x="115741" y="0"/>
                  </a:moveTo>
                  <a:cubicBezTo>
                    <a:pt x="114218" y="11407"/>
                    <a:pt x="104700" y="14828"/>
                    <a:pt x="95182" y="20912"/>
                  </a:cubicBezTo>
                  <a:cubicBezTo>
                    <a:pt x="81476" y="29372"/>
                    <a:pt x="69388" y="41634"/>
                    <a:pt x="55205" y="48858"/>
                  </a:cubicBezTo>
                  <a:cubicBezTo>
                    <a:pt x="41023" y="56082"/>
                    <a:pt x="9233" y="62070"/>
                    <a:pt x="0" y="45246"/>
                  </a:cubicBezTo>
                  <a:cubicBezTo>
                    <a:pt x="5045" y="67964"/>
                    <a:pt x="42071" y="60835"/>
                    <a:pt x="56157" y="53706"/>
                  </a:cubicBezTo>
                  <a:cubicBezTo>
                    <a:pt x="70244" y="46577"/>
                    <a:pt x="82047" y="34695"/>
                    <a:pt x="95468" y="26235"/>
                  </a:cubicBezTo>
                  <a:cubicBezTo>
                    <a:pt x="104986" y="20246"/>
                    <a:pt x="114504" y="16730"/>
                    <a:pt x="116027" y="5133"/>
                  </a:cubicBezTo>
                  <a:cubicBezTo>
                    <a:pt x="116179" y="3413"/>
                    <a:pt x="116084" y="1692"/>
                    <a:pt x="11574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20"/>
            <p:cNvSpPr/>
            <p:nvPr/>
          </p:nvSpPr>
          <p:spPr>
            <a:xfrm>
              <a:off x="5154433" y="4234936"/>
              <a:ext cx="200389" cy="574156"/>
            </a:xfrm>
            <a:custGeom>
              <a:avLst/>
              <a:gdLst/>
              <a:ahLst/>
              <a:cxnLst/>
              <a:rect l="l" t="t" r="r" b="b"/>
              <a:pathLst>
                <a:path w="200389" h="574156" extrusionOk="0">
                  <a:moveTo>
                    <a:pt x="197978" y="49713"/>
                  </a:moveTo>
                  <a:cubicBezTo>
                    <a:pt x="197312" y="70815"/>
                    <a:pt x="190745" y="162447"/>
                    <a:pt x="187794" y="211304"/>
                  </a:cubicBezTo>
                  <a:cubicBezTo>
                    <a:pt x="184843" y="260162"/>
                    <a:pt x="184177" y="319285"/>
                    <a:pt x="184177" y="319285"/>
                  </a:cubicBezTo>
                  <a:cubicBezTo>
                    <a:pt x="184177" y="319285"/>
                    <a:pt x="192553" y="354645"/>
                    <a:pt x="197978" y="396183"/>
                  </a:cubicBezTo>
                  <a:cubicBezTo>
                    <a:pt x="203404" y="437722"/>
                    <a:pt x="197978" y="568896"/>
                    <a:pt x="197978" y="568896"/>
                  </a:cubicBezTo>
                  <a:cubicBezTo>
                    <a:pt x="187080" y="575911"/>
                    <a:pt x="173088" y="575911"/>
                    <a:pt x="162190" y="568896"/>
                  </a:cubicBezTo>
                  <a:cubicBezTo>
                    <a:pt x="162190" y="568896"/>
                    <a:pt x="139822" y="464337"/>
                    <a:pt x="129448" y="416810"/>
                  </a:cubicBezTo>
                  <a:cubicBezTo>
                    <a:pt x="119073" y="369283"/>
                    <a:pt x="117359" y="342193"/>
                    <a:pt x="111934" y="312916"/>
                  </a:cubicBezTo>
                  <a:cubicBezTo>
                    <a:pt x="105462" y="277462"/>
                    <a:pt x="91375" y="111973"/>
                    <a:pt x="91375" y="111973"/>
                  </a:cubicBezTo>
                  <a:lnTo>
                    <a:pt x="85759" y="111973"/>
                  </a:lnTo>
                  <a:lnTo>
                    <a:pt x="70815" y="298753"/>
                  </a:lnTo>
                  <a:cubicBezTo>
                    <a:pt x="75479" y="312508"/>
                    <a:pt x="78668" y="326718"/>
                    <a:pt x="80334" y="341147"/>
                  </a:cubicBezTo>
                  <a:cubicBezTo>
                    <a:pt x="84426" y="371660"/>
                    <a:pt x="76050" y="524696"/>
                    <a:pt x="76050" y="524696"/>
                  </a:cubicBezTo>
                  <a:cubicBezTo>
                    <a:pt x="63896" y="531473"/>
                    <a:pt x="48952" y="530846"/>
                    <a:pt x="37406" y="523080"/>
                  </a:cubicBezTo>
                  <a:cubicBezTo>
                    <a:pt x="37406" y="523080"/>
                    <a:pt x="0" y="320331"/>
                    <a:pt x="0" y="289533"/>
                  </a:cubicBezTo>
                  <a:cubicBezTo>
                    <a:pt x="0" y="269097"/>
                    <a:pt x="3522" y="0"/>
                    <a:pt x="352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20"/>
            <p:cNvSpPr/>
            <p:nvPr/>
          </p:nvSpPr>
          <p:spPr>
            <a:xfrm>
              <a:off x="5199628" y="3876679"/>
              <a:ext cx="128464" cy="124722"/>
            </a:xfrm>
            <a:custGeom>
              <a:avLst/>
              <a:gdLst/>
              <a:ahLst/>
              <a:cxnLst/>
              <a:rect l="l" t="t" r="r" b="b"/>
              <a:pathLst>
                <a:path w="128464" h="124722" extrusionOk="0">
                  <a:moveTo>
                    <a:pt x="102147" y="0"/>
                  </a:moveTo>
                  <a:cubicBezTo>
                    <a:pt x="102147" y="0"/>
                    <a:pt x="99767" y="46006"/>
                    <a:pt x="100814" y="50093"/>
                  </a:cubicBezTo>
                  <a:cubicBezTo>
                    <a:pt x="101861" y="54181"/>
                    <a:pt x="121945" y="67678"/>
                    <a:pt x="127846" y="72431"/>
                  </a:cubicBezTo>
                  <a:cubicBezTo>
                    <a:pt x="133747" y="77183"/>
                    <a:pt x="95960" y="114445"/>
                    <a:pt x="77590" y="122904"/>
                  </a:cubicBezTo>
                  <a:cubicBezTo>
                    <a:pt x="59220" y="131364"/>
                    <a:pt x="1444" y="109122"/>
                    <a:pt x="112" y="80606"/>
                  </a:cubicBezTo>
                  <a:cubicBezTo>
                    <a:pt x="-1221" y="52089"/>
                    <a:pt x="9630" y="28136"/>
                    <a:pt x="19148" y="26900"/>
                  </a:cubicBezTo>
                  <a:cubicBezTo>
                    <a:pt x="28666" y="25665"/>
                    <a:pt x="102147" y="0"/>
                    <a:pt x="10214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20"/>
            <p:cNvSpPr/>
            <p:nvPr/>
          </p:nvSpPr>
          <p:spPr>
            <a:xfrm>
              <a:off x="4996526" y="3906336"/>
              <a:ext cx="182485" cy="357686"/>
            </a:xfrm>
            <a:custGeom>
              <a:avLst/>
              <a:gdLst/>
              <a:ahLst/>
              <a:cxnLst/>
              <a:rect l="l" t="t" r="r" b="b"/>
              <a:pathLst>
                <a:path w="182485" h="357686" extrusionOk="0">
                  <a:moveTo>
                    <a:pt x="179037" y="55702"/>
                  </a:moveTo>
                  <a:cubicBezTo>
                    <a:pt x="176277" y="35455"/>
                    <a:pt x="189697" y="16159"/>
                    <a:pt x="176752" y="0"/>
                  </a:cubicBezTo>
                  <a:cubicBezTo>
                    <a:pt x="131255" y="44485"/>
                    <a:pt x="136966" y="162352"/>
                    <a:pt x="126687" y="237634"/>
                  </a:cubicBezTo>
                  <a:cubicBezTo>
                    <a:pt x="92897" y="272899"/>
                    <a:pt x="25032" y="307594"/>
                    <a:pt x="5901" y="316243"/>
                  </a:cubicBezTo>
                  <a:cubicBezTo>
                    <a:pt x="2379" y="317764"/>
                    <a:pt x="-572" y="319475"/>
                    <a:pt x="95" y="323182"/>
                  </a:cubicBezTo>
                  <a:cubicBezTo>
                    <a:pt x="2665" y="335739"/>
                    <a:pt x="8061" y="347535"/>
                    <a:pt x="15895" y="357687"/>
                  </a:cubicBezTo>
                  <a:cubicBezTo>
                    <a:pt x="60821" y="338676"/>
                    <a:pt x="93183" y="327270"/>
                    <a:pt x="149150" y="274040"/>
                  </a:cubicBezTo>
                  <a:cubicBezTo>
                    <a:pt x="154509" y="268175"/>
                    <a:pt x="159287" y="261806"/>
                    <a:pt x="163427" y="255029"/>
                  </a:cubicBezTo>
                  <a:cubicBezTo>
                    <a:pt x="179608" y="207502"/>
                    <a:pt x="183605" y="90776"/>
                    <a:pt x="179037" y="5570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20"/>
            <p:cNvSpPr/>
            <p:nvPr/>
          </p:nvSpPr>
          <p:spPr>
            <a:xfrm>
              <a:off x="5154414" y="3894094"/>
              <a:ext cx="208226" cy="419055"/>
            </a:xfrm>
            <a:custGeom>
              <a:avLst/>
              <a:gdLst/>
              <a:ahLst/>
              <a:cxnLst/>
              <a:rect l="l" t="t" r="r" b="b"/>
              <a:pathLst>
                <a:path w="208226" h="419055" extrusionOk="0">
                  <a:moveTo>
                    <a:pt x="152500" y="40568"/>
                  </a:moveTo>
                  <a:cubicBezTo>
                    <a:pt x="152500" y="40568"/>
                    <a:pt x="119091" y="90376"/>
                    <a:pt x="72357" y="95033"/>
                  </a:cubicBezTo>
                  <a:cubicBezTo>
                    <a:pt x="57699" y="80585"/>
                    <a:pt x="56366" y="29066"/>
                    <a:pt x="76736" y="12527"/>
                  </a:cubicBezTo>
                  <a:cubicBezTo>
                    <a:pt x="76736" y="12527"/>
                    <a:pt x="57699" y="-2491"/>
                    <a:pt x="45135" y="360"/>
                  </a:cubicBezTo>
                  <a:cubicBezTo>
                    <a:pt x="31448" y="8744"/>
                    <a:pt x="21301" y="21823"/>
                    <a:pt x="16580" y="37146"/>
                  </a:cubicBezTo>
                  <a:cubicBezTo>
                    <a:pt x="4702" y="71346"/>
                    <a:pt x="-885" y="107419"/>
                    <a:pt x="114" y="143606"/>
                  </a:cubicBezTo>
                  <a:cubicBezTo>
                    <a:pt x="875" y="192463"/>
                    <a:pt x="114" y="341698"/>
                    <a:pt x="114" y="341698"/>
                  </a:cubicBezTo>
                  <a:cubicBezTo>
                    <a:pt x="114" y="341698"/>
                    <a:pt x="6681" y="373256"/>
                    <a:pt x="48942" y="396734"/>
                  </a:cubicBezTo>
                  <a:cubicBezTo>
                    <a:pt x="91203" y="420212"/>
                    <a:pt x="122423" y="422493"/>
                    <a:pt x="151073" y="415745"/>
                  </a:cubicBezTo>
                  <a:cubicBezTo>
                    <a:pt x="174678" y="410231"/>
                    <a:pt x="194190" y="401866"/>
                    <a:pt x="202376" y="384757"/>
                  </a:cubicBezTo>
                  <a:cubicBezTo>
                    <a:pt x="200282" y="350538"/>
                    <a:pt x="184957" y="261187"/>
                    <a:pt x="190668" y="218223"/>
                  </a:cubicBezTo>
                  <a:cubicBezTo>
                    <a:pt x="196379" y="175259"/>
                    <a:pt x="205517" y="143036"/>
                    <a:pt x="207801" y="108246"/>
                  </a:cubicBezTo>
                  <a:cubicBezTo>
                    <a:pt x="210086" y="73456"/>
                    <a:pt x="203233" y="74122"/>
                    <a:pt x="185814" y="61765"/>
                  </a:cubicBezTo>
                  <a:cubicBezTo>
                    <a:pt x="175239" y="53904"/>
                    <a:pt x="164103" y="46813"/>
                    <a:pt x="152500" y="4056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20"/>
            <p:cNvSpPr/>
            <p:nvPr/>
          </p:nvSpPr>
          <p:spPr>
            <a:xfrm>
              <a:off x="5194395" y="3747198"/>
              <a:ext cx="138431" cy="168252"/>
            </a:xfrm>
            <a:custGeom>
              <a:avLst/>
              <a:gdLst/>
              <a:ahLst/>
              <a:cxnLst/>
              <a:rect l="l" t="t" r="r" b="b"/>
              <a:pathLst>
                <a:path w="138431" h="168252" extrusionOk="0">
                  <a:moveTo>
                    <a:pt x="3060" y="60853"/>
                  </a:moveTo>
                  <a:lnTo>
                    <a:pt x="3060" y="60853"/>
                  </a:lnTo>
                  <a:cubicBezTo>
                    <a:pt x="8581" y="25112"/>
                    <a:pt x="34375" y="-1978"/>
                    <a:pt x="71211" y="113"/>
                  </a:cubicBezTo>
                  <a:cubicBezTo>
                    <a:pt x="110416" y="2252"/>
                    <a:pt x="140465" y="35740"/>
                    <a:pt x="138324" y="74892"/>
                  </a:cubicBezTo>
                  <a:cubicBezTo>
                    <a:pt x="138314" y="74930"/>
                    <a:pt x="138314" y="74978"/>
                    <a:pt x="138314" y="75016"/>
                  </a:cubicBezTo>
                  <a:cubicBezTo>
                    <a:pt x="137105" y="96983"/>
                    <a:pt x="125655" y="117105"/>
                    <a:pt x="107380" y="129386"/>
                  </a:cubicBezTo>
                  <a:cubicBezTo>
                    <a:pt x="106057" y="134804"/>
                    <a:pt x="104144" y="140071"/>
                    <a:pt x="101669" y="145070"/>
                  </a:cubicBezTo>
                  <a:cubicBezTo>
                    <a:pt x="88629" y="160279"/>
                    <a:pt x="49128" y="169689"/>
                    <a:pt x="37802" y="168073"/>
                  </a:cubicBezTo>
                  <a:cubicBezTo>
                    <a:pt x="23981" y="166847"/>
                    <a:pt x="12322" y="157313"/>
                    <a:pt x="8391" y="144025"/>
                  </a:cubicBezTo>
                  <a:cubicBezTo>
                    <a:pt x="-3793" y="115984"/>
                    <a:pt x="15" y="78533"/>
                    <a:pt x="3060" y="6085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20"/>
            <p:cNvSpPr/>
            <p:nvPr/>
          </p:nvSpPr>
          <p:spPr>
            <a:xfrm>
              <a:off x="5199668" y="3732408"/>
              <a:ext cx="146095" cy="144175"/>
            </a:xfrm>
            <a:custGeom>
              <a:avLst/>
              <a:gdLst/>
              <a:ahLst/>
              <a:cxnLst/>
              <a:rect l="l" t="t" r="r" b="b"/>
              <a:pathLst>
                <a:path w="146095" h="144175" extrusionOk="0">
                  <a:moveTo>
                    <a:pt x="102106" y="144176"/>
                  </a:moveTo>
                  <a:lnTo>
                    <a:pt x="102106" y="144176"/>
                  </a:lnTo>
                  <a:lnTo>
                    <a:pt x="98680" y="113093"/>
                  </a:lnTo>
                  <a:cubicBezTo>
                    <a:pt x="98680" y="113093"/>
                    <a:pt x="124189" y="47126"/>
                    <a:pt x="63939" y="59768"/>
                  </a:cubicBezTo>
                  <a:cubicBezTo>
                    <a:pt x="24152" y="68133"/>
                    <a:pt x="14158" y="71745"/>
                    <a:pt x="2070" y="45130"/>
                  </a:cubicBezTo>
                  <a:cubicBezTo>
                    <a:pt x="-10018" y="18515"/>
                    <a:pt x="32624" y="-5534"/>
                    <a:pt x="83355" y="1120"/>
                  </a:cubicBezTo>
                  <a:cubicBezTo>
                    <a:pt x="119563" y="4913"/>
                    <a:pt x="146823" y="35777"/>
                    <a:pt x="146081" y="72125"/>
                  </a:cubicBezTo>
                  <a:cubicBezTo>
                    <a:pt x="144748" y="91706"/>
                    <a:pt x="139513" y="131439"/>
                    <a:pt x="102106" y="14417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20"/>
            <p:cNvSpPr/>
            <p:nvPr/>
          </p:nvSpPr>
          <p:spPr>
            <a:xfrm>
              <a:off x="5186268" y="3976961"/>
              <a:ext cx="186859" cy="320520"/>
            </a:xfrm>
            <a:custGeom>
              <a:avLst/>
              <a:gdLst/>
              <a:ahLst/>
              <a:cxnLst/>
              <a:rect l="l" t="t" r="r" b="b"/>
              <a:pathLst>
                <a:path w="186859" h="320520" extrusionOk="0">
                  <a:moveTo>
                    <a:pt x="186131" y="4943"/>
                  </a:moveTo>
                  <a:cubicBezTo>
                    <a:pt x="168713" y="0"/>
                    <a:pt x="182039" y="4088"/>
                    <a:pt x="168713" y="0"/>
                  </a:cubicBezTo>
                  <a:cubicBezTo>
                    <a:pt x="123216" y="44485"/>
                    <a:pt x="128832" y="120813"/>
                    <a:pt x="118552" y="196286"/>
                  </a:cubicBezTo>
                  <a:cubicBezTo>
                    <a:pt x="93424" y="237729"/>
                    <a:pt x="241" y="293906"/>
                    <a:pt x="241" y="293906"/>
                  </a:cubicBezTo>
                  <a:cubicBezTo>
                    <a:pt x="-901" y="301986"/>
                    <a:pt x="1859" y="304362"/>
                    <a:pt x="11948" y="320521"/>
                  </a:cubicBezTo>
                  <a:cubicBezTo>
                    <a:pt x="63842" y="300693"/>
                    <a:pt x="111042" y="270295"/>
                    <a:pt x="150533" y="231266"/>
                  </a:cubicBezTo>
                  <a:cubicBezTo>
                    <a:pt x="152818" y="229174"/>
                    <a:pt x="156054" y="228604"/>
                    <a:pt x="157006" y="225752"/>
                  </a:cubicBezTo>
                  <a:cubicBezTo>
                    <a:pt x="172901" y="177655"/>
                    <a:pt x="190700" y="40018"/>
                    <a:pt x="186131" y="494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20"/>
            <p:cNvSpPr/>
            <p:nvPr/>
          </p:nvSpPr>
          <p:spPr>
            <a:xfrm>
              <a:off x="4957596" y="4074866"/>
              <a:ext cx="216348" cy="290578"/>
            </a:xfrm>
            <a:custGeom>
              <a:avLst/>
              <a:gdLst/>
              <a:ahLst/>
              <a:cxnLst/>
              <a:rect l="l" t="t" r="r" b="b"/>
              <a:pathLst>
                <a:path w="216348" h="290578" extrusionOk="0">
                  <a:moveTo>
                    <a:pt x="0" y="0"/>
                  </a:moveTo>
                  <a:lnTo>
                    <a:pt x="67770" y="231360"/>
                  </a:lnTo>
                  <a:lnTo>
                    <a:pt x="216349" y="290579"/>
                  </a:lnTo>
                  <a:lnTo>
                    <a:pt x="162190" y="65302"/>
                  </a:lnTo>
                  <a:lnTo>
                    <a:pt x="0"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20"/>
            <p:cNvSpPr/>
            <p:nvPr/>
          </p:nvSpPr>
          <p:spPr>
            <a:xfrm>
              <a:off x="5101717" y="4257084"/>
              <a:ext cx="109578" cy="53390"/>
            </a:xfrm>
            <a:custGeom>
              <a:avLst/>
              <a:gdLst/>
              <a:ahLst/>
              <a:cxnLst/>
              <a:rect l="l" t="t" r="r" b="b"/>
              <a:pathLst>
                <a:path w="109578" h="53390" extrusionOk="0">
                  <a:moveTo>
                    <a:pt x="108112" y="15494"/>
                  </a:moveTo>
                  <a:cubicBezTo>
                    <a:pt x="105923" y="7604"/>
                    <a:pt x="100212" y="9505"/>
                    <a:pt x="93739" y="11502"/>
                  </a:cubicBezTo>
                  <a:cubicBezTo>
                    <a:pt x="86772" y="14353"/>
                    <a:pt x="79100" y="15019"/>
                    <a:pt x="71752" y="13403"/>
                  </a:cubicBezTo>
                  <a:cubicBezTo>
                    <a:pt x="66003" y="10627"/>
                    <a:pt x="60683" y="7043"/>
                    <a:pt x="55952" y="2757"/>
                  </a:cubicBezTo>
                  <a:cubicBezTo>
                    <a:pt x="53077" y="1017"/>
                    <a:pt x="49794" y="67"/>
                    <a:pt x="46434" y="0"/>
                  </a:cubicBezTo>
                  <a:cubicBezTo>
                    <a:pt x="46434" y="1996"/>
                    <a:pt x="49860" y="13688"/>
                    <a:pt x="49860" y="13688"/>
                  </a:cubicBezTo>
                  <a:cubicBezTo>
                    <a:pt x="49860" y="13688"/>
                    <a:pt x="17308" y="13688"/>
                    <a:pt x="13977" y="13688"/>
                  </a:cubicBezTo>
                  <a:cubicBezTo>
                    <a:pt x="11045" y="13070"/>
                    <a:pt x="8171" y="14952"/>
                    <a:pt x="7552" y="17880"/>
                  </a:cubicBezTo>
                  <a:cubicBezTo>
                    <a:pt x="7200" y="19572"/>
                    <a:pt x="7676" y="21339"/>
                    <a:pt x="8837" y="22623"/>
                  </a:cubicBezTo>
                  <a:cubicBezTo>
                    <a:pt x="8104" y="22680"/>
                    <a:pt x="7381" y="22680"/>
                    <a:pt x="6648" y="22623"/>
                  </a:cubicBezTo>
                  <a:cubicBezTo>
                    <a:pt x="-15" y="21102"/>
                    <a:pt x="-2870" y="31368"/>
                    <a:pt x="3792" y="32889"/>
                  </a:cubicBezTo>
                  <a:cubicBezTo>
                    <a:pt x="5582" y="33231"/>
                    <a:pt x="7399" y="33487"/>
                    <a:pt x="9218" y="33649"/>
                  </a:cubicBezTo>
                  <a:cubicBezTo>
                    <a:pt x="4839" y="35360"/>
                    <a:pt x="3792" y="42584"/>
                    <a:pt x="9218" y="43154"/>
                  </a:cubicBezTo>
                  <a:lnTo>
                    <a:pt x="10836" y="43154"/>
                  </a:lnTo>
                  <a:cubicBezTo>
                    <a:pt x="11645" y="43373"/>
                    <a:pt x="12501" y="43373"/>
                    <a:pt x="13310" y="43154"/>
                  </a:cubicBezTo>
                  <a:lnTo>
                    <a:pt x="14262" y="43154"/>
                  </a:lnTo>
                  <a:cubicBezTo>
                    <a:pt x="13701" y="46358"/>
                    <a:pt x="15852" y="49418"/>
                    <a:pt x="19059" y="49970"/>
                  </a:cubicBezTo>
                  <a:cubicBezTo>
                    <a:pt x="19107" y="49979"/>
                    <a:pt x="19164" y="49989"/>
                    <a:pt x="19212" y="49998"/>
                  </a:cubicBezTo>
                  <a:cubicBezTo>
                    <a:pt x="35107" y="52089"/>
                    <a:pt x="58522" y="58458"/>
                    <a:pt x="72894" y="45341"/>
                  </a:cubicBezTo>
                  <a:cubicBezTo>
                    <a:pt x="82774" y="44295"/>
                    <a:pt x="92416" y="41662"/>
                    <a:pt x="101449" y="37546"/>
                  </a:cubicBezTo>
                  <a:cubicBezTo>
                    <a:pt x="110491" y="33839"/>
                    <a:pt x="110777" y="24904"/>
                    <a:pt x="108112" y="154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20"/>
            <p:cNvSpPr/>
            <p:nvPr/>
          </p:nvSpPr>
          <p:spPr>
            <a:xfrm>
              <a:off x="4984781" y="4223327"/>
              <a:ext cx="67863" cy="55821"/>
            </a:xfrm>
            <a:custGeom>
              <a:avLst/>
              <a:gdLst/>
              <a:ahLst/>
              <a:cxnLst/>
              <a:rect l="l" t="t" r="r" b="b"/>
              <a:pathLst>
                <a:path w="67863" h="55821" extrusionOk="0">
                  <a:moveTo>
                    <a:pt x="62477" y="30335"/>
                  </a:moveTo>
                  <a:lnTo>
                    <a:pt x="60192" y="30335"/>
                  </a:lnTo>
                  <a:cubicBezTo>
                    <a:pt x="62420" y="28253"/>
                    <a:pt x="62534" y="24764"/>
                    <a:pt x="60459" y="22540"/>
                  </a:cubicBezTo>
                  <a:cubicBezTo>
                    <a:pt x="59564" y="21590"/>
                    <a:pt x="58355" y="20981"/>
                    <a:pt x="57051" y="20829"/>
                  </a:cubicBezTo>
                  <a:cubicBezTo>
                    <a:pt x="53720" y="20829"/>
                    <a:pt x="20216" y="13890"/>
                    <a:pt x="20216" y="13890"/>
                  </a:cubicBezTo>
                  <a:lnTo>
                    <a:pt x="16123" y="108"/>
                  </a:lnTo>
                  <a:cubicBezTo>
                    <a:pt x="16123" y="-653"/>
                    <a:pt x="10317" y="2864"/>
                    <a:pt x="10127" y="2959"/>
                  </a:cubicBezTo>
                  <a:cubicBezTo>
                    <a:pt x="4406" y="6723"/>
                    <a:pt x="694" y="12873"/>
                    <a:pt x="37" y="19689"/>
                  </a:cubicBezTo>
                  <a:cubicBezTo>
                    <a:pt x="-400" y="29232"/>
                    <a:pt x="3035" y="38557"/>
                    <a:pt x="9555" y="45543"/>
                  </a:cubicBezTo>
                  <a:cubicBezTo>
                    <a:pt x="15638" y="51503"/>
                    <a:pt x="23785" y="54906"/>
                    <a:pt x="32304" y="55049"/>
                  </a:cubicBezTo>
                  <a:cubicBezTo>
                    <a:pt x="36302" y="55049"/>
                    <a:pt x="40204" y="55049"/>
                    <a:pt x="43726" y="55809"/>
                  </a:cubicBezTo>
                  <a:cubicBezTo>
                    <a:pt x="46981" y="56018"/>
                    <a:pt x="49789" y="53556"/>
                    <a:pt x="49998" y="50305"/>
                  </a:cubicBezTo>
                  <a:cubicBezTo>
                    <a:pt x="49998" y="50210"/>
                    <a:pt x="50008" y="50106"/>
                    <a:pt x="50008" y="50011"/>
                  </a:cubicBezTo>
                  <a:lnTo>
                    <a:pt x="51055" y="50011"/>
                  </a:lnTo>
                  <a:cubicBezTo>
                    <a:pt x="51835" y="50201"/>
                    <a:pt x="52654" y="50201"/>
                    <a:pt x="53435" y="50011"/>
                  </a:cubicBezTo>
                  <a:lnTo>
                    <a:pt x="55148" y="50011"/>
                  </a:lnTo>
                  <a:cubicBezTo>
                    <a:pt x="60859" y="50011"/>
                    <a:pt x="61334" y="42977"/>
                    <a:pt x="57432" y="40505"/>
                  </a:cubicBezTo>
                  <a:cubicBezTo>
                    <a:pt x="59240" y="40505"/>
                    <a:pt x="61049" y="40505"/>
                    <a:pt x="62953" y="40505"/>
                  </a:cubicBezTo>
                  <a:cubicBezTo>
                    <a:pt x="69901" y="40885"/>
                    <a:pt x="69234" y="30239"/>
                    <a:pt x="62477" y="3033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20"/>
            <p:cNvSpPr/>
            <p:nvPr/>
          </p:nvSpPr>
          <p:spPr>
            <a:xfrm>
              <a:off x="5132255" y="3894454"/>
              <a:ext cx="67293" cy="97715"/>
            </a:xfrm>
            <a:custGeom>
              <a:avLst/>
              <a:gdLst/>
              <a:ahLst/>
              <a:cxnLst/>
              <a:rect l="l" t="t" r="r" b="b"/>
              <a:pathLst>
                <a:path w="67293" h="97715" extrusionOk="0">
                  <a:moveTo>
                    <a:pt x="24367" y="97715"/>
                  </a:moveTo>
                  <a:cubicBezTo>
                    <a:pt x="15153" y="97344"/>
                    <a:pt x="6435" y="93466"/>
                    <a:pt x="0" y="86879"/>
                  </a:cubicBezTo>
                  <a:cubicBezTo>
                    <a:pt x="1333" y="69769"/>
                    <a:pt x="23224" y="4848"/>
                    <a:pt x="67294" y="0"/>
                  </a:cubicBezTo>
                  <a:cubicBezTo>
                    <a:pt x="55310" y="8431"/>
                    <a:pt x="45811" y="19923"/>
                    <a:pt x="39786" y="33269"/>
                  </a:cubicBezTo>
                  <a:cubicBezTo>
                    <a:pt x="33000" y="54323"/>
                    <a:pt x="27841" y="75872"/>
                    <a:pt x="24367" y="977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20"/>
            <p:cNvSpPr/>
            <p:nvPr/>
          </p:nvSpPr>
          <p:spPr>
            <a:xfrm>
              <a:off x="5305132" y="3960902"/>
              <a:ext cx="81740" cy="121566"/>
            </a:xfrm>
            <a:custGeom>
              <a:avLst/>
              <a:gdLst/>
              <a:ahLst/>
              <a:cxnLst/>
              <a:rect l="l" t="t" r="r" b="b"/>
              <a:pathLst>
                <a:path w="81740" h="121566" extrusionOk="0">
                  <a:moveTo>
                    <a:pt x="75168" y="117100"/>
                  </a:moveTo>
                  <a:cubicBezTo>
                    <a:pt x="75168" y="117100"/>
                    <a:pt x="31289" y="132214"/>
                    <a:pt x="355" y="106834"/>
                  </a:cubicBezTo>
                  <a:cubicBezTo>
                    <a:pt x="-2977" y="101036"/>
                    <a:pt x="18249" y="26514"/>
                    <a:pt x="18249" y="26514"/>
                  </a:cubicBezTo>
                  <a:cubicBezTo>
                    <a:pt x="18249" y="26514"/>
                    <a:pt x="36714" y="-11507"/>
                    <a:pt x="65840" y="3511"/>
                  </a:cubicBezTo>
                  <a:cubicBezTo>
                    <a:pt x="94966" y="18530"/>
                    <a:pt x="75168" y="117100"/>
                    <a:pt x="75168" y="11710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20"/>
            <p:cNvSpPr/>
            <p:nvPr/>
          </p:nvSpPr>
          <p:spPr>
            <a:xfrm>
              <a:off x="2821998" y="4049582"/>
              <a:ext cx="101559" cy="177370"/>
            </a:xfrm>
            <a:custGeom>
              <a:avLst/>
              <a:gdLst/>
              <a:ahLst/>
              <a:cxnLst/>
              <a:rect l="l" t="t" r="r" b="b"/>
              <a:pathLst>
                <a:path w="101559" h="177370" extrusionOk="0">
                  <a:moveTo>
                    <a:pt x="0" y="0"/>
                  </a:moveTo>
                  <a:cubicBezTo>
                    <a:pt x="0" y="0"/>
                    <a:pt x="6092" y="90966"/>
                    <a:pt x="17989" y="104084"/>
                  </a:cubicBezTo>
                  <a:cubicBezTo>
                    <a:pt x="29887" y="117201"/>
                    <a:pt x="70340" y="126136"/>
                    <a:pt x="70340" y="126136"/>
                  </a:cubicBezTo>
                  <a:lnTo>
                    <a:pt x="101559" y="177370"/>
                  </a:lnTo>
                  <a:cubicBezTo>
                    <a:pt x="101559" y="177370"/>
                    <a:pt x="73005" y="14543"/>
                    <a:pt x="66913" y="10646"/>
                  </a:cubicBezTo>
                  <a:cubicBezTo>
                    <a:pt x="60821" y="6749"/>
                    <a:pt x="0" y="0"/>
                    <a:pt x="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20"/>
            <p:cNvSpPr/>
            <p:nvPr/>
          </p:nvSpPr>
          <p:spPr>
            <a:xfrm>
              <a:off x="2814097" y="3945071"/>
              <a:ext cx="67769" cy="130685"/>
            </a:xfrm>
            <a:custGeom>
              <a:avLst/>
              <a:gdLst/>
              <a:ahLst/>
              <a:cxnLst/>
              <a:rect l="l" t="t" r="r" b="b"/>
              <a:pathLst>
                <a:path w="67769" h="130685" extrusionOk="0">
                  <a:moveTo>
                    <a:pt x="67770" y="3183"/>
                  </a:moveTo>
                  <a:cubicBezTo>
                    <a:pt x="52097" y="-4127"/>
                    <a:pt x="33430" y="1529"/>
                    <a:pt x="24462" y="16300"/>
                  </a:cubicBezTo>
                  <a:cubicBezTo>
                    <a:pt x="12945" y="35311"/>
                    <a:pt x="1047" y="100328"/>
                    <a:pt x="0" y="111354"/>
                  </a:cubicBezTo>
                  <a:cubicBezTo>
                    <a:pt x="0" y="111354"/>
                    <a:pt x="16086" y="133597"/>
                    <a:pt x="40167" y="13036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20"/>
            <p:cNvSpPr/>
            <p:nvPr/>
          </p:nvSpPr>
          <p:spPr>
            <a:xfrm>
              <a:off x="2966810" y="4837262"/>
              <a:ext cx="145801" cy="82247"/>
            </a:xfrm>
            <a:custGeom>
              <a:avLst/>
              <a:gdLst/>
              <a:ahLst/>
              <a:cxnLst/>
              <a:rect l="l" t="t" r="r" b="b"/>
              <a:pathLst>
                <a:path w="145801" h="82247" extrusionOk="0">
                  <a:moveTo>
                    <a:pt x="7003" y="19800"/>
                  </a:moveTo>
                  <a:cubicBezTo>
                    <a:pt x="23964" y="24458"/>
                    <a:pt x="42087" y="22272"/>
                    <a:pt x="57449" y="13717"/>
                  </a:cubicBezTo>
                  <a:cubicBezTo>
                    <a:pt x="69537" y="13717"/>
                    <a:pt x="135498" y="-14134"/>
                    <a:pt x="144446" y="9535"/>
                  </a:cubicBezTo>
                  <a:cubicBezTo>
                    <a:pt x="152346" y="30256"/>
                    <a:pt x="123791" y="49457"/>
                    <a:pt x="108562" y="53164"/>
                  </a:cubicBezTo>
                  <a:cubicBezTo>
                    <a:pt x="75248" y="61244"/>
                    <a:pt x="50596" y="77783"/>
                    <a:pt x="37175" y="80635"/>
                  </a:cubicBezTo>
                  <a:cubicBezTo>
                    <a:pt x="27657" y="82726"/>
                    <a:pt x="14332" y="84057"/>
                    <a:pt x="6432" y="76262"/>
                  </a:cubicBezTo>
                  <a:cubicBezTo>
                    <a:pt x="-2515" y="66852"/>
                    <a:pt x="-1944" y="32157"/>
                    <a:pt x="7003" y="1980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20"/>
            <p:cNvSpPr/>
            <p:nvPr/>
          </p:nvSpPr>
          <p:spPr>
            <a:xfrm>
              <a:off x="2969244" y="4850979"/>
              <a:ext cx="143767" cy="68530"/>
            </a:xfrm>
            <a:custGeom>
              <a:avLst/>
              <a:gdLst/>
              <a:ahLst/>
              <a:cxnLst/>
              <a:rect l="l" t="t" r="r" b="b"/>
              <a:pathLst>
                <a:path w="143767" h="68530" extrusionOk="0">
                  <a:moveTo>
                    <a:pt x="35122" y="61119"/>
                  </a:moveTo>
                  <a:cubicBezTo>
                    <a:pt x="48543" y="58363"/>
                    <a:pt x="73195" y="42109"/>
                    <a:pt x="106509" y="33649"/>
                  </a:cubicBezTo>
                  <a:cubicBezTo>
                    <a:pt x="119263" y="30607"/>
                    <a:pt x="141250" y="16634"/>
                    <a:pt x="143535" y="0"/>
                  </a:cubicBezTo>
                  <a:cubicBezTo>
                    <a:pt x="146485" y="19011"/>
                    <a:pt x="120691" y="36025"/>
                    <a:pt x="106509" y="39447"/>
                  </a:cubicBezTo>
                  <a:cubicBezTo>
                    <a:pt x="73195" y="47527"/>
                    <a:pt x="48543" y="64066"/>
                    <a:pt x="35122" y="66918"/>
                  </a:cubicBezTo>
                  <a:cubicBezTo>
                    <a:pt x="25604" y="69009"/>
                    <a:pt x="12278" y="70340"/>
                    <a:pt x="4378" y="62545"/>
                  </a:cubicBezTo>
                  <a:cubicBezTo>
                    <a:pt x="2265" y="60292"/>
                    <a:pt x="761" y="57545"/>
                    <a:pt x="0" y="54561"/>
                  </a:cubicBezTo>
                  <a:cubicBezTo>
                    <a:pt x="10013" y="62156"/>
                    <a:pt x="23034" y="64589"/>
                    <a:pt x="35122" y="61119"/>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20"/>
            <p:cNvSpPr/>
            <p:nvPr/>
          </p:nvSpPr>
          <p:spPr>
            <a:xfrm>
              <a:off x="2864165" y="4805303"/>
              <a:ext cx="146191" cy="82209"/>
            </a:xfrm>
            <a:custGeom>
              <a:avLst/>
              <a:gdLst/>
              <a:ahLst/>
              <a:cxnLst/>
              <a:rect l="l" t="t" r="r" b="b"/>
              <a:pathLst>
                <a:path w="146191" h="82209" extrusionOk="0">
                  <a:moveTo>
                    <a:pt x="7327" y="19726"/>
                  </a:moveTo>
                  <a:cubicBezTo>
                    <a:pt x="24287" y="24431"/>
                    <a:pt x="42423" y="22245"/>
                    <a:pt x="57774" y="13642"/>
                  </a:cubicBezTo>
                  <a:cubicBezTo>
                    <a:pt x="69957" y="13642"/>
                    <a:pt x="135823" y="-14113"/>
                    <a:pt x="144865" y="9555"/>
                  </a:cubicBezTo>
                  <a:cubicBezTo>
                    <a:pt x="152670" y="30277"/>
                    <a:pt x="124116" y="49477"/>
                    <a:pt x="108886" y="53185"/>
                  </a:cubicBezTo>
                  <a:cubicBezTo>
                    <a:pt x="75573" y="61169"/>
                    <a:pt x="50921" y="77804"/>
                    <a:pt x="37595" y="80560"/>
                  </a:cubicBezTo>
                  <a:cubicBezTo>
                    <a:pt x="27601" y="82651"/>
                    <a:pt x="14656" y="84077"/>
                    <a:pt x="6756" y="76283"/>
                  </a:cubicBezTo>
                  <a:cubicBezTo>
                    <a:pt x="-2762" y="66872"/>
                    <a:pt x="-1905" y="32178"/>
                    <a:pt x="7327" y="19726"/>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20"/>
            <p:cNvSpPr/>
            <p:nvPr/>
          </p:nvSpPr>
          <p:spPr>
            <a:xfrm>
              <a:off x="2866543" y="4818565"/>
              <a:ext cx="143767" cy="68566"/>
            </a:xfrm>
            <a:custGeom>
              <a:avLst/>
              <a:gdLst/>
              <a:ahLst/>
              <a:cxnLst/>
              <a:rect l="l" t="t" r="r" b="b"/>
              <a:pathLst>
                <a:path w="143767" h="68566" extrusionOk="0">
                  <a:moveTo>
                    <a:pt x="35217" y="61215"/>
                  </a:moveTo>
                  <a:cubicBezTo>
                    <a:pt x="48543" y="58363"/>
                    <a:pt x="73290" y="42204"/>
                    <a:pt x="106509" y="33744"/>
                  </a:cubicBezTo>
                  <a:cubicBezTo>
                    <a:pt x="119263" y="30702"/>
                    <a:pt x="141345" y="16730"/>
                    <a:pt x="143534" y="0"/>
                  </a:cubicBezTo>
                  <a:cubicBezTo>
                    <a:pt x="146485" y="19011"/>
                    <a:pt x="120691" y="36025"/>
                    <a:pt x="106509" y="39542"/>
                  </a:cubicBezTo>
                  <a:cubicBezTo>
                    <a:pt x="73195" y="47527"/>
                    <a:pt x="48543" y="64161"/>
                    <a:pt x="35217" y="66918"/>
                  </a:cubicBezTo>
                  <a:cubicBezTo>
                    <a:pt x="25223" y="69009"/>
                    <a:pt x="12278" y="70435"/>
                    <a:pt x="4378" y="62640"/>
                  </a:cubicBezTo>
                  <a:cubicBezTo>
                    <a:pt x="2320" y="60350"/>
                    <a:pt x="821" y="57622"/>
                    <a:pt x="0" y="54656"/>
                  </a:cubicBezTo>
                  <a:cubicBezTo>
                    <a:pt x="10052" y="62251"/>
                    <a:pt x="23099" y="64684"/>
                    <a:pt x="35217" y="61215"/>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20"/>
            <p:cNvSpPr/>
            <p:nvPr/>
          </p:nvSpPr>
          <p:spPr>
            <a:xfrm>
              <a:off x="2858160" y="4267254"/>
              <a:ext cx="210834" cy="594226"/>
            </a:xfrm>
            <a:custGeom>
              <a:avLst/>
              <a:gdLst/>
              <a:ahLst/>
              <a:cxnLst/>
              <a:rect l="l" t="t" r="r" b="b"/>
              <a:pathLst>
                <a:path w="210834" h="594226" extrusionOk="0">
                  <a:moveTo>
                    <a:pt x="6098" y="372610"/>
                  </a:moveTo>
                  <a:cubicBezTo>
                    <a:pt x="8933" y="348172"/>
                    <a:pt x="14031" y="324057"/>
                    <a:pt x="21327" y="300559"/>
                  </a:cubicBezTo>
                  <a:cubicBezTo>
                    <a:pt x="21327" y="300559"/>
                    <a:pt x="16759" y="238299"/>
                    <a:pt x="14474" y="179271"/>
                  </a:cubicBezTo>
                  <a:cubicBezTo>
                    <a:pt x="11904" y="112734"/>
                    <a:pt x="-11320" y="53420"/>
                    <a:pt x="6955" y="0"/>
                  </a:cubicBezTo>
                  <a:lnTo>
                    <a:pt x="210835" y="45340"/>
                  </a:lnTo>
                  <a:cubicBezTo>
                    <a:pt x="210835" y="45340"/>
                    <a:pt x="201317" y="312821"/>
                    <a:pt x="198176" y="345140"/>
                  </a:cubicBezTo>
                  <a:cubicBezTo>
                    <a:pt x="196596" y="370310"/>
                    <a:pt x="193417" y="395366"/>
                    <a:pt x="188657" y="420137"/>
                  </a:cubicBezTo>
                  <a:cubicBezTo>
                    <a:pt x="179139" y="471941"/>
                    <a:pt x="168955" y="587907"/>
                    <a:pt x="168955" y="587907"/>
                  </a:cubicBezTo>
                  <a:cubicBezTo>
                    <a:pt x="147063" y="600644"/>
                    <a:pt x="114987" y="590188"/>
                    <a:pt x="114987" y="590188"/>
                  </a:cubicBezTo>
                  <a:cubicBezTo>
                    <a:pt x="114987" y="590188"/>
                    <a:pt x="114987" y="445041"/>
                    <a:pt x="116224" y="407685"/>
                  </a:cubicBezTo>
                  <a:cubicBezTo>
                    <a:pt x="117937" y="362059"/>
                    <a:pt x="119365" y="365576"/>
                    <a:pt x="119365" y="365576"/>
                  </a:cubicBezTo>
                  <a:lnTo>
                    <a:pt x="112512" y="251987"/>
                  </a:lnTo>
                  <a:lnTo>
                    <a:pt x="108038" y="195525"/>
                  </a:lnTo>
                  <a:cubicBezTo>
                    <a:pt x="108038" y="195525"/>
                    <a:pt x="102327" y="236969"/>
                    <a:pt x="98520" y="273945"/>
                  </a:cubicBezTo>
                  <a:cubicBezTo>
                    <a:pt x="95284" y="306263"/>
                    <a:pt x="87479" y="335444"/>
                    <a:pt x="78722" y="395613"/>
                  </a:cubicBezTo>
                  <a:cubicBezTo>
                    <a:pt x="71203" y="447703"/>
                    <a:pt x="63398" y="554068"/>
                    <a:pt x="63398" y="554068"/>
                  </a:cubicBezTo>
                  <a:cubicBezTo>
                    <a:pt x="41506" y="566710"/>
                    <a:pt x="12000" y="557965"/>
                    <a:pt x="12000" y="557965"/>
                  </a:cubicBezTo>
                  <a:cubicBezTo>
                    <a:pt x="12000" y="557965"/>
                    <a:pt x="197" y="417856"/>
                    <a:pt x="6098" y="3726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20"/>
            <p:cNvSpPr/>
            <p:nvPr/>
          </p:nvSpPr>
          <p:spPr>
            <a:xfrm>
              <a:off x="2884049" y="3772563"/>
              <a:ext cx="155365" cy="247695"/>
            </a:xfrm>
            <a:custGeom>
              <a:avLst/>
              <a:gdLst/>
              <a:ahLst/>
              <a:cxnLst/>
              <a:rect l="l" t="t" r="r" b="b"/>
              <a:pathLst>
                <a:path w="155365" h="247695" extrusionOk="0">
                  <a:moveTo>
                    <a:pt x="8859" y="177022"/>
                  </a:moveTo>
                  <a:cubicBezTo>
                    <a:pt x="24564" y="177782"/>
                    <a:pt x="36271" y="181869"/>
                    <a:pt x="38270" y="177022"/>
                  </a:cubicBezTo>
                  <a:cubicBezTo>
                    <a:pt x="39966" y="168895"/>
                    <a:pt x="41174" y="160673"/>
                    <a:pt x="41887" y="152403"/>
                  </a:cubicBezTo>
                  <a:cubicBezTo>
                    <a:pt x="40078" y="147840"/>
                    <a:pt x="38460" y="142897"/>
                    <a:pt x="38460" y="142897"/>
                  </a:cubicBezTo>
                  <a:cubicBezTo>
                    <a:pt x="18662" y="130826"/>
                    <a:pt x="12476" y="109439"/>
                    <a:pt x="9906" y="84535"/>
                  </a:cubicBezTo>
                  <a:cubicBezTo>
                    <a:pt x="5527" y="42046"/>
                    <a:pt x="28942" y="4880"/>
                    <a:pt x="71013" y="412"/>
                  </a:cubicBezTo>
                  <a:cubicBezTo>
                    <a:pt x="111084" y="-3770"/>
                    <a:pt x="140495" y="24365"/>
                    <a:pt x="148396" y="62862"/>
                  </a:cubicBezTo>
                  <a:cubicBezTo>
                    <a:pt x="152584" y="81873"/>
                    <a:pt x="161055" y="117899"/>
                    <a:pt x="149633" y="149171"/>
                  </a:cubicBezTo>
                  <a:cubicBezTo>
                    <a:pt x="143256" y="166756"/>
                    <a:pt x="135070" y="180634"/>
                    <a:pt x="126884" y="183295"/>
                  </a:cubicBezTo>
                  <a:cubicBezTo>
                    <a:pt x="118946" y="183143"/>
                    <a:pt x="111027" y="182449"/>
                    <a:pt x="103184" y="181204"/>
                  </a:cubicBezTo>
                  <a:lnTo>
                    <a:pt x="103184" y="181204"/>
                  </a:lnTo>
                  <a:cubicBezTo>
                    <a:pt x="103184" y="181204"/>
                    <a:pt x="101090" y="192991"/>
                    <a:pt x="99662" y="200215"/>
                  </a:cubicBezTo>
                  <a:cubicBezTo>
                    <a:pt x="98235" y="207439"/>
                    <a:pt x="98711" y="211716"/>
                    <a:pt x="113844" y="221031"/>
                  </a:cubicBezTo>
                  <a:cubicBezTo>
                    <a:pt x="128978" y="230347"/>
                    <a:pt x="91001" y="249548"/>
                    <a:pt x="66253" y="247551"/>
                  </a:cubicBezTo>
                  <a:cubicBezTo>
                    <a:pt x="41506" y="245555"/>
                    <a:pt x="13523" y="230727"/>
                    <a:pt x="5908" y="214758"/>
                  </a:cubicBezTo>
                  <a:cubicBezTo>
                    <a:pt x="-2754" y="197553"/>
                    <a:pt x="-1992" y="176451"/>
                    <a:pt x="8859" y="17702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1" name="Google Shape;551;p20"/>
            <p:cNvSpPr/>
            <p:nvPr/>
          </p:nvSpPr>
          <p:spPr>
            <a:xfrm>
              <a:off x="2832349" y="3948237"/>
              <a:ext cx="239208" cy="394751"/>
            </a:xfrm>
            <a:custGeom>
              <a:avLst/>
              <a:gdLst/>
              <a:ahLst/>
              <a:cxnLst/>
              <a:rect l="l" t="t" r="r" b="b"/>
              <a:pathLst>
                <a:path w="239208" h="394751" extrusionOk="0">
                  <a:moveTo>
                    <a:pt x="83308" y="3725"/>
                  </a:moveTo>
                  <a:cubicBezTo>
                    <a:pt x="78930" y="14561"/>
                    <a:pt x="90066" y="27868"/>
                    <a:pt x="119667" y="37088"/>
                  </a:cubicBezTo>
                  <a:cubicBezTo>
                    <a:pt x="149269" y="46308"/>
                    <a:pt x="151839" y="34427"/>
                    <a:pt x="151839" y="34427"/>
                  </a:cubicBezTo>
                  <a:cubicBezTo>
                    <a:pt x="171408" y="43257"/>
                    <a:pt x="190473" y="53162"/>
                    <a:pt x="208948" y="64083"/>
                  </a:cubicBezTo>
                  <a:cubicBezTo>
                    <a:pt x="226652" y="76441"/>
                    <a:pt x="234552" y="112371"/>
                    <a:pt x="236932" y="172920"/>
                  </a:cubicBezTo>
                  <a:cubicBezTo>
                    <a:pt x="239692" y="242974"/>
                    <a:pt x="239977" y="346963"/>
                    <a:pt x="237598" y="364928"/>
                  </a:cubicBezTo>
                  <a:cubicBezTo>
                    <a:pt x="237598" y="364928"/>
                    <a:pt x="204475" y="398007"/>
                    <a:pt x="161452" y="394490"/>
                  </a:cubicBezTo>
                  <a:cubicBezTo>
                    <a:pt x="118430" y="390973"/>
                    <a:pt x="47234" y="353427"/>
                    <a:pt x="30196" y="324435"/>
                  </a:cubicBezTo>
                  <a:cubicBezTo>
                    <a:pt x="30196" y="263031"/>
                    <a:pt x="37906" y="253050"/>
                    <a:pt x="27912" y="217595"/>
                  </a:cubicBezTo>
                  <a:cubicBezTo>
                    <a:pt x="5068" y="136514"/>
                    <a:pt x="-6925" y="103531"/>
                    <a:pt x="4212" y="49540"/>
                  </a:cubicBezTo>
                  <a:cubicBezTo>
                    <a:pt x="13730" y="5150"/>
                    <a:pt x="26103" y="-363"/>
                    <a:pt x="43712" y="17"/>
                  </a:cubicBezTo>
                  <a:cubicBezTo>
                    <a:pt x="56967" y="550"/>
                    <a:pt x="70185" y="1785"/>
                    <a:pt x="83308" y="37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2" name="Google Shape;552;p20"/>
            <p:cNvSpPr/>
            <p:nvPr/>
          </p:nvSpPr>
          <p:spPr>
            <a:xfrm>
              <a:off x="3011886" y="4098914"/>
              <a:ext cx="63391" cy="288487"/>
            </a:xfrm>
            <a:custGeom>
              <a:avLst/>
              <a:gdLst/>
              <a:ahLst/>
              <a:cxnLst/>
              <a:rect l="l" t="t" r="r" b="b"/>
              <a:pathLst>
                <a:path w="63391" h="288487" extrusionOk="0">
                  <a:moveTo>
                    <a:pt x="21226" y="268241"/>
                  </a:moveTo>
                  <a:lnTo>
                    <a:pt x="0" y="24144"/>
                  </a:lnTo>
                  <a:lnTo>
                    <a:pt x="45592" y="0"/>
                  </a:lnTo>
                  <a:lnTo>
                    <a:pt x="63391" y="14923"/>
                  </a:lnTo>
                  <a:lnTo>
                    <a:pt x="57109" y="234117"/>
                  </a:lnTo>
                  <a:lnTo>
                    <a:pt x="57109" y="234117"/>
                  </a:lnTo>
                  <a:lnTo>
                    <a:pt x="57109" y="240200"/>
                  </a:lnTo>
                  <a:lnTo>
                    <a:pt x="57109" y="240200"/>
                  </a:lnTo>
                  <a:lnTo>
                    <a:pt x="57109" y="247995"/>
                  </a:lnTo>
                  <a:cubicBezTo>
                    <a:pt x="57109" y="247995"/>
                    <a:pt x="58061" y="266435"/>
                    <a:pt x="23224" y="288488"/>
                  </a:cubicBezTo>
                  <a:cubicBezTo>
                    <a:pt x="23224" y="288488"/>
                    <a:pt x="22653" y="282689"/>
                    <a:pt x="22177" y="277271"/>
                  </a:cubicBezTo>
                  <a:lnTo>
                    <a:pt x="22177" y="277271"/>
                  </a:lnTo>
                  <a:lnTo>
                    <a:pt x="21321" y="267766"/>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20"/>
            <p:cNvSpPr/>
            <p:nvPr/>
          </p:nvSpPr>
          <p:spPr>
            <a:xfrm>
              <a:off x="2997806" y="3997207"/>
              <a:ext cx="83658" cy="135231"/>
            </a:xfrm>
            <a:custGeom>
              <a:avLst/>
              <a:gdLst/>
              <a:ahLst/>
              <a:cxnLst/>
              <a:rect l="l" t="t" r="r" b="b"/>
              <a:pathLst>
                <a:path w="83658" h="135231" extrusionOk="0">
                  <a:moveTo>
                    <a:pt x="29880" y="0"/>
                  </a:moveTo>
                  <a:cubicBezTo>
                    <a:pt x="53390" y="0"/>
                    <a:pt x="67953" y="11977"/>
                    <a:pt x="74140" y="48192"/>
                  </a:cubicBezTo>
                  <a:cubicBezTo>
                    <a:pt x="80327" y="84408"/>
                    <a:pt x="83658" y="114064"/>
                    <a:pt x="83658" y="114064"/>
                  </a:cubicBezTo>
                  <a:cubicBezTo>
                    <a:pt x="72826" y="126070"/>
                    <a:pt x="57807" y="133484"/>
                    <a:pt x="41683" y="134786"/>
                  </a:cubicBezTo>
                  <a:cubicBezTo>
                    <a:pt x="13128" y="137923"/>
                    <a:pt x="4943" y="123475"/>
                    <a:pt x="4943" y="123475"/>
                  </a:cubicBezTo>
                  <a:cubicBezTo>
                    <a:pt x="4943" y="123475"/>
                    <a:pt x="1897" y="85929"/>
                    <a:pt x="374" y="60359"/>
                  </a:cubicBezTo>
                  <a:cubicBezTo>
                    <a:pt x="-1149" y="34790"/>
                    <a:pt x="755" y="570"/>
                    <a:pt x="29880" y="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20"/>
            <p:cNvSpPr/>
            <p:nvPr/>
          </p:nvSpPr>
          <p:spPr>
            <a:xfrm>
              <a:off x="2888823" y="3761654"/>
              <a:ext cx="150557" cy="165637"/>
            </a:xfrm>
            <a:custGeom>
              <a:avLst/>
              <a:gdLst/>
              <a:ahLst/>
              <a:cxnLst/>
              <a:rect l="l" t="t" r="r" b="b"/>
              <a:pathLst>
                <a:path w="150557" h="165637" extrusionOk="0">
                  <a:moveTo>
                    <a:pt x="142099" y="68353"/>
                  </a:moveTo>
                  <a:cubicBezTo>
                    <a:pt x="142099" y="68353"/>
                    <a:pt x="178840" y="12557"/>
                    <a:pt x="99172" y="1150"/>
                  </a:cubicBezTo>
                  <a:cubicBezTo>
                    <a:pt x="42063" y="-7024"/>
                    <a:pt x="4752" y="29667"/>
                    <a:pt x="468" y="69874"/>
                  </a:cubicBezTo>
                  <a:cubicBezTo>
                    <a:pt x="-3624" y="107896"/>
                    <a:pt x="19981" y="147723"/>
                    <a:pt x="37018" y="163502"/>
                  </a:cubicBezTo>
                  <a:cubicBezTo>
                    <a:pt x="53749" y="167751"/>
                    <a:pt x="71464" y="165612"/>
                    <a:pt x="86703" y="157514"/>
                  </a:cubicBezTo>
                  <a:cubicBezTo>
                    <a:pt x="87636" y="147115"/>
                    <a:pt x="87988" y="136678"/>
                    <a:pt x="87750" y="126241"/>
                  </a:cubicBezTo>
                  <a:cubicBezTo>
                    <a:pt x="87750" y="126241"/>
                    <a:pt x="59862" y="67308"/>
                    <a:pt x="142099" y="6835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20"/>
            <p:cNvSpPr/>
            <p:nvPr/>
          </p:nvSpPr>
          <p:spPr>
            <a:xfrm>
              <a:off x="2091982" y="2625612"/>
              <a:ext cx="210167" cy="307273"/>
            </a:xfrm>
            <a:custGeom>
              <a:avLst/>
              <a:gdLst/>
              <a:ahLst/>
              <a:cxnLst/>
              <a:rect l="l" t="t" r="r" b="b"/>
              <a:pathLst>
                <a:path w="210167" h="307273" extrusionOk="0">
                  <a:moveTo>
                    <a:pt x="136175" y="10238"/>
                  </a:moveTo>
                  <a:cubicBezTo>
                    <a:pt x="127799" y="-3260"/>
                    <a:pt x="63836" y="-12100"/>
                    <a:pt x="42801" y="41986"/>
                  </a:cubicBezTo>
                  <a:cubicBezTo>
                    <a:pt x="34806" y="62517"/>
                    <a:pt x="36043" y="114987"/>
                    <a:pt x="29380" y="147875"/>
                  </a:cubicBezTo>
                  <a:cubicBezTo>
                    <a:pt x="22718" y="180764"/>
                    <a:pt x="7013" y="199489"/>
                    <a:pt x="1397" y="226199"/>
                  </a:cubicBezTo>
                  <a:cubicBezTo>
                    <a:pt x="-4219" y="252910"/>
                    <a:pt x="4919" y="297775"/>
                    <a:pt x="69452" y="305664"/>
                  </a:cubicBezTo>
                  <a:cubicBezTo>
                    <a:pt x="133985" y="313554"/>
                    <a:pt x="183670" y="290931"/>
                    <a:pt x="198709" y="270399"/>
                  </a:cubicBezTo>
                  <a:cubicBezTo>
                    <a:pt x="213748" y="249868"/>
                    <a:pt x="214224" y="206238"/>
                    <a:pt x="198709" y="182855"/>
                  </a:cubicBezTo>
                  <a:cubicBezTo>
                    <a:pt x="183194" y="159472"/>
                    <a:pt x="170916" y="140366"/>
                    <a:pt x="171297" y="10985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20"/>
            <p:cNvSpPr/>
            <p:nvPr/>
          </p:nvSpPr>
          <p:spPr>
            <a:xfrm>
              <a:off x="2269538" y="2847336"/>
              <a:ext cx="39152" cy="227300"/>
            </a:xfrm>
            <a:custGeom>
              <a:avLst/>
              <a:gdLst/>
              <a:ahLst/>
              <a:cxnLst/>
              <a:rect l="l" t="t" r="r" b="b"/>
              <a:pathLst>
                <a:path w="39152" h="227300" extrusionOk="0">
                  <a:moveTo>
                    <a:pt x="35145" y="14835"/>
                  </a:moveTo>
                  <a:cubicBezTo>
                    <a:pt x="35145" y="14835"/>
                    <a:pt x="50279" y="121866"/>
                    <a:pt x="21725" y="197909"/>
                  </a:cubicBezTo>
                  <a:cubicBezTo>
                    <a:pt x="-6830" y="273952"/>
                    <a:pt x="975" y="178423"/>
                    <a:pt x="975" y="178423"/>
                  </a:cubicBezTo>
                  <a:lnTo>
                    <a:pt x="7923" y="155705"/>
                  </a:lnTo>
                  <a:cubicBezTo>
                    <a:pt x="7923" y="155705"/>
                    <a:pt x="13634" y="68446"/>
                    <a:pt x="11255" y="47059"/>
                  </a:cubicBezTo>
                  <a:cubicBezTo>
                    <a:pt x="8875" y="25672"/>
                    <a:pt x="9446" y="7231"/>
                    <a:pt x="7923" y="5520"/>
                  </a:cubicBezTo>
                  <a:cubicBezTo>
                    <a:pt x="6400" y="3809"/>
                    <a:pt x="13539" y="387"/>
                    <a:pt x="16585" y="7"/>
                  </a:cubicBezTo>
                  <a:cubicBezTo>
                    <a:pt x="19631" y="-373"/>
                    <a:pt x="35145" y="14835"/>
                    <a:pt x="35145" y="148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20"/>
            <p:cNvSpPr/>
            <p:nvPr/>
          </p:nvSpPr>
          <p:spPr>
            <a:xfrm>
              <a:off x="2185896" y="2622782"/>
              <a:ext cx="100407" cy="124097"/>
            </a:xfrm>
            <a:custGeom>
              <a:avLst/>
              <a:gdLst/>
              <a:ahLst/>
              <a:cxnLst/>
              <a:rect l="l" t="t" r="r" b="b"/>
              <a:pathLst>
                <a:path w="100407" h="124097" extrusionOk="0">
                  <a:moveTo>
                    <a:pt x="0" y="3657"/>
                  </a:moveTo>
                  <a:cubicBezTo>
                    <a:pt x="0" y="3657"/>
                    <a:pt x="48162" y="-10126"/>
                    <a:pt x="77288" y="15824"/>
                  </a:cubicBezTo>
                  <a:cubicBezTo>
                    <a:pt x="96918" y="33855"/>
                    <a:pt x="104879" y="61297"/>
                    <a:pt x="97942" y="87019"/>
                  </a:cubicBezTo>
                  <a:cubicBezTo>
                    <a:pt x="94040" y="102227"/>
                    <a:pt x="86235" y="122949"/>
                    <a:pt x="74147" y="124090"/>
                  </a:cubicBezTo>
                  <a:cubicBezTo>
                    <a:pt x="62059" y="125230"/>
                    <a:pt x="0" y="3657"/>
                    <a:pt x="0" y="3657"/>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20"/>
            <p:cNvSpPr/>
            <p:nvPr/>
          </p:nvSpPr>
          <p:spPr>
            <a:xfrm>
              <a:off x="2142363" y="2757613"/>
              <a:ext cx="124104" cy="138364"/>
            </a:xfrm>
            <a:custGeom>
              <a:avLst/>
              <a:gdLst/>
              <a:ahLst/>
              <a:cxnLst/>
              <a:rect l="l" t="t" r="r" b="b"/>
              <a:pathLst>
                <a:path w="124104" h="138364" extrusionOk="0">
                  <a:moveTo>
                    <a:pt x="25163" y="0"/>
                  </a:moveTo>
                  <a:cubicBezTo>
                    <a:pt x="25163" y="0"/>
                    <a:pt x="28304" y="53515"/>
                    <a:pt x="27352" y="57032"/>
                  </a:cubicBezTo>
                  <a:cubicBezTo>
                    <a:pt x="26400" y="60549"/>
                    <a:pt x="6221" y="64826"/>
                    <a:pt x="606" y="69484"/>
                  </a:cubicBezTo>
                  <a:cubicBezTo>
                    <a:pt x="-5010" y="74142"/>
                    <a:pt x="29826" y="128513"/>
                    <a:pt x="47530" y="136592"/>
                  </a:cubicBezTo>
                  <a:cubicBezTo>
                    <a:pt x="65234" y="144671"/>
                    <a:pt x="119964" y="124045"/>
                    <a:pt x="123676" y="96860"/>
                  </a:cubicBezTo>
                  <a:cubicBezTo>
                    <a:pt x="127198" y="71766"/>
                    <a:pt x="108066" y="52279"/>
                    <a:pt x="100642" y="45531"/>
                  </a:cubicBezTo>
                  <a:cubicBezTo>
                    <a:pt x="95603" y="45179"/>
                    <a:pt x="90547" y="45179"/>
                    <a:pt x="85508" y="45531"/>
                  </a:cubicBezTo>
                  <a:lnTo>
                    <a:pt x="83890" y="19486"/>
                  </a:lnTo>
                  <a:cubicBezTo>
                    <a:pt x="60475" y="11977"/>
                    <a:pt x="25163" y="0"/>
                    <a:pt x="25163"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20"/>
            <p:cNvSpPr/>
            <p:nvPr/>
          </p:nvSpPr>
          <p:spPr>
            <a:xfrm>
              <a:off x="2121718" y="2803072"/>
              <a:ext cx="180978" cy="208003"/>
            </a:xfrm>
            <a:custGeom>
              <a:avLst/>
              <a:gdLst/>
              <a:ahLst/>
              <a:cxnLst/>
              <a:rect l="l" t="t" r="r" b="b"/>
              <a:pathLst>
                <a:path w="180978" h="208003" extrusionOk="0">
                  <a:moveTo>
                    <a:pt x="38384" y="17181"/>
                  </a:moveTo>
                  <a:cubicBezTo>
                    <a:pt x="23345" y="19557"/>
                    <a:pt x="6117" y="27542"/>
                    <a:pt x="3738" y="36192"/>
                  </a:cubicBezTo>
                  <a:cubicBezTo>
                    <a:pt x="-2445" y="65896"/>
                    <a:pt x="-938" y="96684"/>
                    <a:pt x="8116" y="125637"/>
                  </a:cubicBezTo>
                  <a:cubicBezTo>
                    <a:pt x="21156" y="160046"/>
                    <a:pt x="29913" y="182004"/>
                    <a:pt x="37432" y="196832"/>
                  </a:cubicBezTo>
                  <a:cubicBezTo>
                    <a:pt x="37432" y="196832"/>
                    <a:pt x="102632" y="224778"/>
                    <a:pt x="155268" y="192270"/>
                  </a:cubicBezTo>
                  <a:cubicBezTo>
                    <a:pt x="155268" y="192270"/>
                    <a:pt x="158789" y="155294"/>
                    <a:pt x="159075" y="135238"/>
                  </a:cubicBezTo>
                  <a:cubicBezTo>
                    <a:pt x="207618" y="92939"/>
                    <a:pt x="166118" y="40849"/>
                    <a:pt x="125000" y="356"/>
                  </a:cubicBezTo>
                  <a:cubicBezTo>
                    <a:pt x="120062" y="-119"/>
                    <a:pt x="115089" y="-119"/>
                    <a:pt x="110151" y="356"/>
                  </a:cubicBezTo>
                  <a:cubicBezTo>
                    <a:pt x="110151" y="356"/>
                    <a:pt x="146892" y="43606"/>
                    <a:pt x="121383" y="68225"/>
                  </a:cubicBezTo>
                  <a:cubicBezTo>
                    <a:pt x="66748" y="51495"/>
                    <a:pt x="55898" y="26971"/>
                    <a:pt x="38384" y="1718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20"/>
            <p:cNvSpPr/>
            <p:nvPr/>
          </p:nvSpPr>
          <p:spPr>
            <a:xfrm>
              <a:off x="2137334" y="2632700"/>
              <a:ext cx="133195" cy="163980"/>
            </a:xfrm>
            <a:custGeom>
              <a:avLst/>
              <a:gdLst/>
              <a:ahLst/>
              <a:cxnLst/>
              <a:rect l="l" t="t" r="r" b="b"/>
              <a:pathLst>
                <a:path w="133195" h="163980" extrusionOk="0">
                  <a:moveTo>
                    <a:pt x="130419" y="58471"/>
                  </a:moveTo>
                  <a:lnTo>
                    <a:pt x="130419" y="58471"/>
                  </a:lnTo>
                  <a:cubicBezTo>
                    <a:pt x="124993" y="24061"/>
                    <a:pt x="100056" y="-1888"/>
                    <a:pt x="64553" y="108"/>
                  </a:cubicBezTo>
                  <a:cubicBezTo>
                    <a:pt x="26762" y="2399"/>
                    <a:pt x="-2053" y="34793"/>
                    <a:pt x="115" y="72539"/>
                  </a:cubicBezTo>
                  <a:cubicBezTo>
                    <a:pt x="1384" y="93736"/>
                    <a:pt x="12514" y="113117"/>
                    <a:pt x="30192" y="124913"/>
                  </a:cubicBezTo>
                  <a:cubicBezTo>
                    <a:pt x="31439" y="130103"/>
                    <a:pt x="33258" y="135141"/>
                    <a:pt x="35618" y="139932"/>
                  </a:cubicBezTo>
                  <a:cubicBezTo>
                    <a:pt x="48277" y="154570"/>
                    <a:pt x="81686" y="163885"/>
                    <a:pt x="92727" y="163980"/>
                  </a:cubicBezTo>
                  <a:cubicBezTo>
                    <a:pt x="102245" y="163980"/>
                    <a:pt x="110526" y="155235"/>
                    <a:pt x="119473" y="140407"/>
                  </a:cubicBezTo>
                  <a:cubicBezTo>
                    <a:pt x="138033" y="109610"/>
                    <a:pt x="133369" y="75485"/>
                    <a:pt x="130419" y="5847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20"/>
            <p:cNvSpPr/>
            <p:nvPr/>
          </p:nvSpPr>
          <p:spPr>
            <a:xfrm>
              <a:off x="2131362" y="2631771"/>
              <a:ext cx="133630" cy="125556"/>
            </a:xfrm>
            <a:custGeom>
              <a:avLst/>
              <a:gdLst/>
              <a:ahLst/>
              <a:cxnLst/>
              <a:rect l="l" t="t" r="r" b="b"/>
              <a:pathLst>
                <a:path w="133630" h="125556" extrusionOk="0">
                  <a:moveTo>
                    <a:pt x="59484" y="1702"/>
                  </a:moveTo>
                  <a:cubicBezTo>
                    <a:pt x="34546" y="6549"/>
                    <a:pt x="14082" y="13583"/>
                    <a:pt x="7324" y="38012"/>
                  </a:cubicBezTo>
                  <a:cubicBezTo>
                    <a:pt x="2660" y="54837"/>
                    <a:pt x="-3432" y="86965"/>
                    <a:pt x="2375" y="100462"/>
                  </a:cubicBezTo>
                  <a:lnTo>
                    <a:pt x="5991" y="109968"/>
                  </a:lnTo>
                  <a:lnTo>
                    <a:pt x="36164" y="125557"/>
                  </a:lnTo>
                  <a:cubicBezTo>
                    <a:pt x="36164" y="125557"/>
                    <a:pt x="50251" y="113770"/>
                    <a:pt x="45682" y="79456"/>
                  </a:cubicBezTo>
                  <a:cubicBezTo>
                    <a:pt x="45808" y="74807"/>
                    <a:pt x="47261" y="70283"/>
                    <a:pt x="49870" y="66433"/>
                  </a:cubicBezTo>
                  <a:cubicBezTo>
                    <a:pt x="51779" y="63173"/>
                    <a:pt x="53189" y="59646"/>
                    <a:pt x="54058" y="55977"/>
                  </a:cubicBezTo>
                  <a:cubicBezTo>
                    <a:pt x="57624" y="46681"/>
                    <a:pt x="64649" y="39124"/>
                    <a:pt x="73666" y="34875"/>
                  </a:cubicBezTo>
                  <a:cubicBezTo>
                    <a:pt x="96129" y="22233"/>
                    <a:pt x="129062" y="33164"/>
                    <a:pt x="133631" y="37727"/>
                  </a:cubicBezTo>
                  <a:cubicBezTo>
                    <a:pt x="120538" y="9734"/>
                    <a:pt x="89617" y="-5285"/>
                    <a:pt x="59484" y="170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20"/>
            <p:cNvSpPr/>
            <p:nvPr/>
          </p:nvSpPr>
          <p:spPr>
            <a:xfrm>
              <a:off x="2137527" y="3718507"/>
              <a:ext cx="105640" cy="80438"/>
            </a:xfrm>
            <a:custGeom>
              <a:avLst/>
              <a:gdLst/>
              <a:ahLst/>
              <a:cxnLst/>
              <a:rect l="l" t="t" r="r" b="b"/>
              <a:pathLst>
                <a:path w="105640" h="80438" extrusionOk="0">
                  <a:moveTo>
                    <a:pt x="8202" y="3"/>
                  </a:moveTo>
                  <a:cubicBezTo>
                    <a:pt x="20862" y="10269"/>
                    <a:pt x="40469" y="3139"/>
                    <a:pt x="41421" y="4090"/>
                  </a:cubicBezTo>
                  <a:cubicBezTo>
                    <a:pt x="56092" y="16761"/>
                    <a:pt x="71439" y="28623"/>
                    <a:pt x="87394" y="39640"/>
                  </a:cubicBezTo>
                  <a:cubicBezTo>
                    <a:pt x="95294" y="45818"/>
                    <a:pt x="107572" y="54088"/>
                    <a:pt x="105383" y="65970"/>
                  </a:cubicBezTo>
                  <a:cubicBezTo>
                    <a:pt x="101386" y="87167"/>
                    <a:pt x="67310" y="80608"/>
                    <a:pt x="54461" y="74145"/>
                  </a:cubicBezTo>
                  <a:cubicBezTo>
                    <a:pt x="41611" y="67681"/>
                    <a:pt x="31141" y="56845"/>
                    <a:pt x="19053" y="49335"/>
                  </a:cubicBezTo>
                  <a:cubicBezTo>
                    <a:pt x="10392" y="44012"/>
                    <a:pt x="1825" y="41161"/>
                    <a:pt x="17" y="30325"/>
                  </a:cubicBezTo>
                  <a:cubicBezTo>
                    <a:pt x="-364" y="23386"/>
                    <a:pt x="5823" y="-283"/>
                    <a:pt x="8202" y="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20"/>
            <p:cNvSpPr/>
            <p:nvPr/>
          </p:nvSpPr>
          <p:spPr>
            <a:xfrm>
              <a:off x="2137841" y="3744079"/>
              <a:ext cx="105259" cy="54863"/>
            </a:xfrm>
            <a:custGeom>
              <a:avLst/>
              <a:gdLst/>
              <a:ahLst/>
              <a:cxnLst/>
              <a:rect l="l" t="t" r="r" b="b"/>
              <a:pathLst>
                <a:path w="105259" h="54863" extrusionOk="0">
                  <a:moveTo>
                    <a:pt x="369" y="0"/>
                  </a:moveTo>
                  <a:cubicBezTo>
                    <a:pt x="1987" y="10456"/>
                    <a:pt x="10458" y="13308"/>
                    <a:pt x="19405" y="19011"/>
                  </a:cubicBezTo>
                  <a:cubicBezTo>
                    <a:pt x="31779" y="26615"/>
                    <a:pt x="42629" y="38021"/>
                    <a:pt x="55479" y="44200"/>
                  </a:cubicBezTo>
                  <a:cubicBezTo>
                    <a:pt x="68329" y="50379"/>
                    <a:pt x="96883" y="56082"/>
                    <a:pt x="105259" y="40968"/>
                  </a:cubicBezTo>
                  <a:cubicBezTo>
                    <a:pt x="100690" y="61405"/>
                    <a:pt x="67186" y="55036"/>
                    <a:pt x="54527" y="48573"/>
                  </a:cubicBezTo>
                  <a:cubicBezTo>
                    <a:pt x="41868" y="42109"/>
                    <a:pt x="31208" y="31273"/>
                    <a:pt x="19119" y="23763"/>
                  </a:cubicBezTo>
                  <a:cubicBezTo>
                    <a:pt x="10458" y="18440"/>
                    <a:pt x="1891" y="15589"/>
                    <a:pt x="83" y="4753"/>
                  </a:cubicBezTo>
                  <a:cubicBezTo>
                    <a:pt x="-89" y="3165"/>
                    <a:pt x="7" y="1559"/>
                    <a:pt x="36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20"/>
            <p:cNvSpPr/>
            <p:nvPr/>
          </p:nvSpPr>
          <p:spPr>
            <a:xfrm>
              <a:off x="2226539" y="3701115"/>
              <a:ext cx="96273" cy="74358"/>
            </a:xfrm>
            <a:custGeom>
              <a:avLst/>
              <a:gdLst/>
              <a:ahLst/>
              <a:cxnLst/>
              <a:rect l="l" t="t" r="r" b="b"/>
              <a:pathLst>
                <a:path w="96273" h="74358" extrusionOk="0">
                  <a:moveTo>
                    <a:pt x="7519" y="0"/>
                  </a:moveTo>
                  <a:cubicBezTo>
                    <a:pt x="19132" y="9505"/>
                    <a:pt x="36074" y="4087"/>
                    <a:pt x="37407" y="4943"/>
                  </a:cubicBezTo>
                  <a:cubicBezTo>
                    <a:pt x="50869" y="16473"/>
                    <a:pt x="64979" y="27233"/>
                    <a:pt x="79667" y="37166"/>
                  </a:cubicBezTo>
                  <a:cubicBezTo>
                    <a:pt x="86806" y="42774"/>
                    <a:pt x="98037" y="50378"/>
                    <a:pt x="96039" y="61215"/>
                  </a:cubicBezTo>
                  <a:cubicBezTo>
                    <a:pt x="92422" y="80225"/>
                    <a:pt x="61202" y="74712"/>
                    <a:pt x="49495" y="68724"/>
                  </a:cubicBezTo>
                  <a:cubicBezTo>
                    <a:pt x="37787" y="62735"/>
                    <a:pt x="28079" y="52945"/>
                    <a:pt x="16942" y="46006"/>
                  </a:cubicBezTo>
                  <a:cubicBezTo>
                    <a:pt x="9042" y="41158"/>
                    <a:pt x="1237" y="38592"/>
                    <a:pt x="0" y="28516"/>
                  </a:cubicBezTo>
                  <a:cubicBezTo>
                    <a:pt x="386" y="18574"/>
                    <a:pt x="2954" y="8840"/>
                    <a:pt x="7519"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20"/>
            <p:cNvSpPr/>
            <p:nvPr/>
          </p:nvSpPr>
          <p:spPr>
            <a:xfrm>
              <a:off x="2226484" y="3725354"/>
              <a:ext cx="95903" cy="50071"/>
            </a:xfrm>
            <a:custGeom>
              <a:avLst/>
              <a:gdLst/>
              <a:ahLst/>
              <a:cxnLst/>
              <a:rect l="l" t="t" r="r" b="b"/>
              <a:pathLst>
                <a:path w="95903" h="50071" extrusionOk="0">
                  <a:moveTo>
                    <a:pt x="245" y="0"/>
                  </a:moveTo>
                  <a:cubicBezTo>
                    <a:pt x="1768" y="9505"/>
                    <a:pt x="9763" y="12262"/>
                    <a:pt x="17283" y="17110"/>
                  </a:cubicBezTo>
                  <a:cubicBezTo>
                    <a:pt x="28609" y="24144"/>
                    <a:pt x="38604" y="34219"/>
                    <a:pt x="50311" y="40208"/>
                  </a:cubicBezTo>
                  <a:cubicBezTo>
                    <a:pt x="62018" y="46196"/>
                    <a:pt x="88384" y="51139"/>
                    <a:pt x="95903" y="37261"/>
                  </a:cubicBezTo>
                  <a:cubicBezTo>
                    <a:pt x="91810" y="56272"/>
                    <a:pt x="61162" y="50093"/>
                    <a:pt x="49549" y="44200"/>
                  </a:cubicBezTo>
                  <a:cubicBezTo>
                    <a:pt x="37937" y="38307"/>
                    <a:pt x="28134" y="28421"/>
                    <a:pt x="16997" y="21482"/>
                  </a:cubicBezTo>
                  <a:cubicBezTo>
                    <a:pt x="9097" y="16634"/>
                    <a:pt x="1292" y="14068"/>
                    <a:pt x="55" y="3992"/>
                  </a:cubicBezTo>
                  <a:cubicBezTo>
                    <a:pt x="-59" y="2661"/>
                    <a:pt x="5" y="1321"/>
                    <a:pt x="2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20"/>
            <p:cNvSpPr/>
            <p:nvPr/>
          </p:nvSpPr>
          <p:spPr>
            <a:xfrm>
              <a:off x="2101518" y="3008174"/>
              <a:ext cx="205910" cy="717579"/>
            </a:xfrm>
            <a:custGeom>
              <a:avLst/>
              <a:gdLst/>
              <a:ahLst/>
              <a:cxnLst/>
              <a:rect l="l" t="t" r="r" b="b"/>
              <a:pathLst>
                <a:path w="205910" h="717579" extrusionOk="0">
                  <a:moveTo>
                    <a:pt x="200595" y="106555"/>
                  </a:moveTo>
                  <a:cubicBezTo>
                    <a:pt x="194980" y="63115"/>
                    <a:pt x="178989" y="0"/>
                    <a:pt x="178989" y="0"/>
                  </a:cubicBezTo>
                  <a:cubicBezTo>
                    <a:pt x="163827" y="7043"/>
                    <a:pt x="147437" y="11083"/>
                    <a:pt x="130732" y="11882"/>
                  </a:cubicBezTo>
                  <a:cubicBezTo>
                    <a:pt x="106230" y="11825"/>
                    <a:pt x="81788" y="9467"/>
                    <a:pt x="57727" y="4848"/>
                  </a:cubicBezTo>
                  <a:cubicBezTo>
                    <a:pt x="49855" y="18526"/>
                    <a:pt x="41277" y="31786"/>
                    <a:pt x="32028" y="44580"/>
                  </a:cubicBezTo>
                  <a:cubicBezTo>
                    <a:pt x="19464" y="61975"/>
                    <a:pt x="-4998" y="100091"/>
                    <a:pt x="904" y="166629"/>
                  </a:cubicBezTo>
                  <a:cubicBezTo>
                    <a:pt x="4806" y="210163"/>
                    <a:pt x="29458" y="394758"/>
                    <a:pt x="29458" y="394758"/>
                  </a:cubicBezTo>
                  <a:cubicBezTo>
                    <a:pt x="19982" y="425830"/>
                    <a:pt x="14951" y="458092"/>
                    <a:pt x="14515" y="490572"/>
                  </a:cubicBezTo>
                  <a:cubicBezTo>
                    <a:pt x="16767" y="529163"/>
                    <a:pt x="21857" y="567546"/>
                    <a:pt x="29744" y="605396"/>
                  </a:cubicBezTo>
                  <a:lnTo>
                    <a:pt x="44307" y="709955"/>
                  </a:lnTo>
                  <a:cubicBezTo>
                    <a:pt x="44307" y="709955"/>
                    <a:pt x="63343" y="723928"/>
                    <a:pt x="77525" y="714043"/>
                  </a:cubicBezTo>
                  <a:lnTo>
                    <a:pt x="75812" y="611385"/>
                  </a:lnTo>
                  <a:cubicBezTo>
                    <a:pt x="77430" y="586291"/>
                    <a:pt x="79905" y="549220"/>
                    <a:pt x="81523" y="525837"/>
                  </a:cubicBezTo>
                  <a:cubicBezTo>
                    <a:pt x="84188" y="487340"/>
                    <a:pt x="91041" y="426125"/>
                    <a:pt x="93040" y="410917"/>
                  </a:cubicBezTo>
                  <a:cubicBezTo>
                    <a:pt x="95039" y="395708"/>
                    <a:pt x="99988" y="368903"/>
                    <a:pt x="102558" y="338961"/>
                  </a:cubicBezTo>
                  <a:cubicBezTo>
                    <a:pt x="105128" y="309019"/>
                    <a:pt x="116169" y="156933"/>
                    <a:pt x="116169" y="156933"/>
                  </a:cubicBezTo>
                  <a:lnTo>
                    <a:pt x="117787" y="185449"/>
                  </a:lnTo>
                  <a:cubicBezTo>
                    <a:pt x="117787" y="185449"/>
                    <a:pt x="119215" y="231741"/>
                    <a:pt x="125878" y="288773"/>
                  </a:cubicBezTo>
                  <a:cubicBezTo>
                    <a:pt x="132540" y="345805"/>
                    <a:pt x="134920" y="371089"/>
                    <a:pt x="134920" y="371089"/>
                  </a:cubicBezTo>
                  <a:cubicBezTo>
                    <a:pt x="128461" y="382524"/>
                    <a:pt x="123865" y="394910"/>
                    <a:pt x="121309" y="407780"/>
                  </a:cubicBezTo>
                  <a:cubicBezTo>
                    <a:pt x="120167" y="420042"/>
                    <a:pt x="105985" y="517567"/>
                    <a:pt x="114456" y="567185"/>
                  </a:cubicBezTo>
                  <a:lnTo>
                    <a:pt x="131779" y="693321"/>
                  </a:lnTo>
                  <a:cubicBezTo>
                    <a:pt x="140538" y="699338"/>
                    <a:pt x="151655" y="700783"/>
                    <a:pt x="161666" y="697218"/>
                  </a:cubicBezTo>
                  <a:lnTo>
                    <a:pt x="171850" y="570131"/>
                  </a:lnTo>
                  <a:cubicBezTo>
                    <a:pt x="178704" y="521749"/>
                    <a:pt x="193171" y="419186"/>
                    <a:pt x="195360" y="405879"/>
                  </a:cubicBezTo>
                  <a:cubicBezTo>
                    <a:pt x="200276" y="379007"/>
                    <a:pt x="203171" y="351812"/>
                    <a:pt x="204022" y="324513"/>
                  </a:cubicBezTo>
                  <a:cubicBezTo>
                    <a:pt x="207394" y="251863"/>
                    <a:pt x="206250" y="179071"/>
                    <a:pt x="200595" y="10655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20"/>
            <p:cNvSpPr/>
            <p:nvPr/>
          </p:nvSpPr>
          <p:spPr>
            <a:xfrm>
              <a:off x="2096876" y="2994106"/>
              <a:ext cx="219176" cy="477454"/>
            </a:xfrm>
            <a:custGeom>
              <a:avLst/>
              <a:gdLst/>
              <a:ahLst/>
              <a:cxnLst/>
              <a:rect l="l" t="t" r="r" b="b"/>
              <a:pathLst>
                <a:path w="219176" h="477454" extrusionOk="0">
                  <a:moveTo>
                    <a:pt x="62274" y="5418"/>
                  </a:moveTo>
                  <a:lnTo>
                    <a:pt x="24773" y="80606"/>
                  </a:lnTo>
                  <a:cubicBezTo>
                    <a:pt x="24773" y="80606"/>
                    <a:pt x="-32337" y="164158"/>
                    <a:pt x="26867" y="378979"/>
                  </a:cubicBezTo>
                  <a:lnTo>
                    <a:pt x="15730" y="445516"/>
                  </a:lnTo>
                  <a:cubicBezTo>
                    <a:pt x="15730" y="445516"/>
                    <a:pt x="127855" y="517377"/>
                    <a:pt x="202953" y="445516"/>
                  </a:cubicBezTo>
                  <a:cubicBezTo>
                    <a:pt x="202953" y="445516"/>
                    <a:pt x="228938" y="247044"/>
                    <a:pt x="215137" y="155508"/>
                  </a:cubicBezTo>
                  <a:cubicBezTo>
                    <a:pt x="207420" y="102867"/>
                    <a:pt x="195743" y="50882"/>
                    <a:pt x="180205" y="0"/>
                  </a:cubicBezTo>
                  <a:cubicBezTo>
                    <a:pt x="180205" y="0"/>
                    <a:pt x="161835" y="20246"/>
                    <a:pt x="67224" y="68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20"/>
            <p:cNvSpPr/>
            <p:nvPr/>
          </p:nvSpPr>
          <p:spPr>
            <a:xfrm>
              <a:off x="2115642" y="2850934"/>
              <a:ext cx="316003" cy="274536"/>
            </a:xfrm>
            <a:custGeom>
              <a:avLst/>
              <a:gdLst/>
              <a:ahLst/>
              <a:cxnLst/>
              <a:rect l="l" t="t" r="r" b="b"/>
              <a:pathLst>
                <a:path w="316003" h="274536" extrusionOk="0">
                  <a:moveTo>
                    <a:pt x="278037" y="202010"/>
                  </a:moveTo>
                  <a:cubicBezTo>
                    <a:pt x="268463" y="202400"/>
                    <a:pt x="258924" y="203417"/>
                    <a:pt x="249482" y="205052"/>
                  </a:cubicBezTo>
                  <a:cubicBezTo>
                    <a:pt x="240488" y="207875"/>
                    <a:pt x="231117" y="209320"/>
                    <a:pt x="221689" y="209329"/>
                  </a:cubicBezTo>
                  <a:cubicBezTo>
                    <a:pt x="211410" y="209329"/>
                    <a:pt x="182760" y="195071"/>
                    <a:pt x="158203" y="177867"/>
                  </a:cubicBezTo>
                  <a:cubicBezTo>
                    <a:pt x="131540" y="157867"/>
                    <a:pt x="108492" y="133467"/>
                    <a:pt x="90052" y="105721"/>
                  </a:cubicBezTo>
                  <a:cubicBezTo>
                    <a:pt x="70714" y="76112"/>
                    <a:pt x="53873" y="44963"/>
                    <a:pt x="39701" y="12568"/>
                  </a:cubicBezTo>
                  <a:cubicBezTo>
                    <a:pt x="31706" y="-10435"/>
                    <a:pt x="31896" y="5249"/>
                    <a:pt x="18285" y="4869"/>
                  </a:cubicBezTo>
                  <a:cubicBezTo>
                    <a:pt x="2199" y="4869"/>
                    <a:pt x="-6367" y="10382"/>
                    <a:pt x="5626" y="41655"/>
                  </a:cubicBezTo>
                  <a:cubicBezTo>
                    <a:pt x="17624" y="74011"/>
                    <a:pt x="34368" y="104419"/>
                    <a:pt x="55311" y="131861"/>
                  </a:cubicBezTo>
                  <a:cubicBezTo>
                    <a:pt x="74979" y="159540"/>
                    <a:pt x="99215" y="183675"/>
                    <a:pt x="126983" y="203246"/>
                  </a:cubicBezTo>
                  <a:cubicBezTo>
                    <a:pt x="151440" y="220356"/>
                    <a:pt x="177868" y="234452"/>
                    <a:pt x="205699" y="245260"/>
                  </a:cubicBezTo>
                  <a:cubicBezTo>
                    <a:pt x="213694" y="248492"/>
                    <a:pt x="218834" y="252959"/>
                    <a:pt x="233301" y="260944"/>
                  </a:cubicBezTo>
                  <a:cubicBezTo>
                    <a:pt x="247832" y="269251"/>
                    <a:pt x="264161" y="273918"/>
                    <a:pt x="280892" y="274536"/>
                  </a:cubicBezTo>
                  <a:cubicBezTo>
                    <a:pt x="294789" y="274536"/>
                    <a:pt x="299929" y="271875"/>
                    <a:pt x="300881" y="269023"/>
                  </a:cubicBezTo>
                  <a:cubicBezTo>
                    <a:pt x="301832" y="266171"/>
                    <a:pt x="299643" y="263035"/>
                    <a:pt x="293266" y="262465"/>
                  </a:cubicBezTo>
                  <a:cubicBezTo>
                    <a:pt x="283123" y="262312"/>
                    <a:pt x="273092" y="260316"/>
                    <a:pt x="263664" y="256571"/>
                  </a:cubicBezTo>
                  <a:cubicBezTo>
                    <a:pt x="263664" y="256571"/>
                    <a:pt x="277466" y="258567"/>
                    <a:pt x="285842" y="258947"/>
                  </a:cubicBezTo>
                  <a:cubicBezTo>
                    <a:pt x="293341" y="259394"/>
                    <a:pt x="300865" y="258814"/>
                    <a:pt x="308210" y="257236"/>
                  </a:cubicBezTo>
                  <a:cubicBezTo>
                    <a:pt x="315253" y="255525"/>
                    <a:pt x="319156" y="245640"/>
                    <a:pt x="312778" y="244880"/>
                  </a:cubicBezTo>
                  <a:cubicBezTo>
                    <a:pt x="306401" y="244119"/>
                    <a:pt x="301166" y="244880"/>
                    <a:pt x="288793" y="244404"/>
                  </a:cubicBezTo>
                  <a:cubicBezTo>
                    <a:pt x="282333" y="243967"/>
                    <a:pt x="275944" y="242788"/>
                    <a:pt x="269756" y="240887"/>
                  </a:cubicBezTo>
                  <a:cubicBezTo>
                    <a:pt x="278072" y="240944"/>
                    <a:pt x="286380" y="240345"/>
                    <a:pt x="294599" y="239081"/>
                  </a:cubicBezTo>
                  <a:cubicBezTo>
                    <a:pt x="301263" y="238425"/>
                    <a:pt x="307602" y="235887"/>
                    <a:pt x="312874" y="231762"/>
                  </a:cubicBezTo>
                  <a:cubicBezTo>
                    <a:pt x="315634" y="229481"/>
                    <a:pt x="316110" y="223112"/>
                    <a:pt x="308019" y="223207"/>
                  </a:cubicBezTo>
                  <a:cubicBezTo>
                    <a:pt x="298031" y="224947"/>
                    <a:pt x="287865" y="225460"/>
                    <a:pt x="277751" y="224728"/>
                  </a:cubicBezTo>
                  <a:cubicBezTo>
                    <a:pt x="267757" y="223302"/>
                    <a:pt x="260809" y="220926"/>
                    <a:pt x="262332" y="219595"/>
                  </a:cubicBezTo>
                  <a:cubicBezTo>
                    <a:pt x="263855" y="218264"/>
                    <a:pt x="269756" y="219595"/>
                    <a:pt x="278132" y="216553"/>
                  </a:cubicBezTo>
                  <a:cubicBezTo>
                    <a:pt x="286508" y="213512"/>
                    <a:pt x="292219" y="206193"/>
                    <a:pt x="290315" y="201915"/>
                  </a:cubicBezTo>
                  <a:cubicBezTo>
                    <a:pt x="288412" y="197638"/>
                    <a:pt x="287079" y="200395"/>
                    <a:pt x="278037" y="20201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20"/>
            <p:cNvSpPr/>
            <p:nvPr/>
          </p:nvSpPr>
          <p:spPr>
            <a:xfrm>
              <a:off x="2110000" y="2833008"/>
              <a:ext cx="75991" cy="89275"/>
            </a:xfrm>
            <a:custGeom>
              <a:avLst/>
              <a:gdLst/>
              <a:ahLst/>
              <a:cxnLst/>
              <a:rect l="l" t="t" r="r" b="b"/>
              <a:pathLst>
                <a:path w="75991" h="89275" extrusionOk="0">
                  <a:moveTo>
                    <a:pt x="18406" y="89237"/>
                  </a:moveTo>
                  <a:cubicBezTo>
                    <a:pt x="18406" y="89237"/>
                    <a:pt x="55147" y="91139"/>
                    <a:pt x="75991" y="68231"/>
                  </a:cubicBezTo>
                  <a:lnTo>
                    <a:pt x="53338" y="20704"/>
                  </a:lnTo>
                  <a:cubicBezTo>
                    <a:pt x="53338" y="20704"/>
                    <a:pt x="42963" y="-5436"/>
                    <a:pt x="18501" y="1028"/>
                  </a:cubicBezTo>
                  <a:cubicBezTo>
                    <a:pt x="-5960" y="7491"/>
                    <a:pt x="-6341" y="42186"/>
                    <a:pt x="18406" y="892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20"/>
            <p:cNvSpPr/>
            <p:nvPr/>
          </p:nvSpPr>
          <p:spPr>
            <a:xfrm>
              <a:off x="2246717" y="2802864"/>
              <a:ext cx="61392" cy="64630"/>
            </a:xfrm>
            <a:custGeom>
              <a:avLst/>
              <a:gdLst/>
              <a:ahLst/>
              <a:cxnLst/>
              <a:rect l="l" t="t" r="r" b="b"/>
              <a:pathLst>
                <a:path w="61392" h="64630" extrusionOk="0">
                  <a:moveTo>
                    <a:pt x="0" y="469"/>
                  </a:moveTo>
                  <a:cubicBezTo>
                    <a:pt x="0" y="469"/>
                    <a:pt x="29792" y="-9036"/>
                    <a:pt x="61392" y="57501"/>
                  </a:cubicBezTo>
                  <a:lnTo>
                    <a:pt x="49590" y="64630"/>
                  </a:lnTo>
                  <a:cubicBezTo>
                    <a:pt x="49590" y="64630"/>
                    <a:pt x="18465" y="17294"/>
                    <a:pt x="0" y="46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20"/>
            <p:cNvSpPr/>
            <p:nvPr/>
          </p:nvSpPr>
          <p:spPr>
            <a:xfrm>
              <a:off x="2092047" y="1119152"/>
              <a:ext cx="668082" cy="515307"/>
            </a:xfrm>
            <a:custGeom>
              <a:avLst/>
              <a:gdLst/>
              <a:ahLst/>
              <a:cxnLst/>
              <a:rect l="l" t="t" r="r" b="b"/>
              <a:pathLst>
                <a:path w="668082" h="515307" extrusionOk="0">
                  <a:moveTo>
                    <a:pt x="668083" y="310182"/>
                  </a:moveTo>
                  <a:lnTo>
                    <a:pt x="141345" y="6010"/>
                  </a:lnTo>
                  <a:lnTo>
                    <a:pt x="139346" y="4869"/>
                  </a:lnTo>
                  <a:lnTo>
                    <a:pt x="139346" y="4869"/>
                  </a:lnTo>
                  <a:cubicBezTo>
                    <a:pt x="124498" y="-3020"/>
                    <a:pt x="104415" y="-1594"/>
                    <a:pt x="82237" y="11143"/>
                  </a:cubicBezTo>
                  <a:cubicBezTo>
                    <a:pt x="36835" y="37378"/>
                    <a:pt x="0" y="101064"/>
                    <a:pt x="0" y="153723"/>
                  </a:cubicBezTo>
                  <a:cubicBezTo>
                    <a:pt x="0" y="180814"/>
                    <a:pt x="9994" y="199539"/>
                    <a:pt x="25890" y="207619"/>
                  </a:cubicBezTo>
                  <a:lnTo>
                    <a:pt x="559765" y="515307"/>
                  </a:ln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20"/>
            <p:cNvSpPr/>
            <p:nvPr/>
          </p:nvSpPr>
          <p:spPr>
            <a:xfrm rot="-3598236">
              <a:off x="2590249" y="1465200"/>
              <a:ext cx="232417" cy="133906"/>
            </a:xfrm>
            <a:custGeom>
              <a:avLst/>
              <a:gdLst/>
              <a:ahLst/>
              <a:cxnLst/>
              <a:rect l="l" t="t" r="r" b="b"/>
              <a:pathLst>
                <a:path w="232624" h="134025" extrusionOk="0">
                  <a:moveTo>
                    <a:pt x="232625" y="67013"/>
                  </a:moveTo>
                  <a:cubicBezTo>
                    <a:pt x="232625" y="104023"/>
                    <a:pt x="180550" y="134026"/>
                    <a:pt x="116312" y="134026"/>
                  </a:cubicBezTo>
                  <a:cubicBezTo>
                    <a:pt x="52075" y="134026"/>
                    <a:pt x="0" y="104023"/>
                    <a:pt x="0" y="67013"/>
                  </a:cubicBezTo>
                  <a:cubicBezTo>
                    <a:pt x="0" y="30003"/>
                    <a:pt x="52075" y="0"/>
                    <a:pt x="116312" y="0"/>
                  </a:cubicBezTo>
                  <a:cubicBezTo>
                    <a:pt x="180550" y="0"/>
                    <a:pt x="232625" y="30003"/>
                    <a:pt x="232625" y="67013"/>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20"/>
            <p:cNvSpPr/>
            <p:nvPr/>
          </p:nvSpPr>
          <p:spPr>
            <a:xfrm>
              <a:off x="2667422" y="1490358"/>
              <a:ext cx="274409" cy="269191"/>
            </a:xfrm>
            <a:custGeom>
              <a:avLst/>
              <a:gdLst/>
              <a:ahLst/>
              <a:cxnLst/>
              <a:rect l="l" t="t" r="r" b="b"/>
              <a:pathLst>
                <a:path w="274409" h="269191" extrusionOk="0">
                  <a:moveTo>
                    <a:pt x="274410" y="269192"/>
                  </a:moveTo>
                  <a:lnTo>
                    <a:pt x="0" y="111023"/>
                  </a:lnTo>
                  <a:lnTo>
                    <a:pt x="0" y="0"/>
                  </a:lnTo>
                  <a:lnTo>
                    <a:pt x="274410" y="158264"/>
                  </a:lnTo>
                  <a:lnTo>
                    <a:pt x="274410" y="26919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20"/>
            <p:cNvSpPr/>
            <p:nvPr/>
          </p:nvSpPr>
          <p:spPr>
            <a:xfrm>
              <a:off x="2667422" y="1454143"/>
              <a:ext cx="337610" cy="194669"/>
            </a:xfrm>
            <a:custGeom>
              <a:avLst/>
              <a:gdLst/>
              <a:ahLst/>
              <a:cxnLst/>
              <a:rect l="l" t="t" r="r" b="b"/>
              <a:pathLst>
                <a:path w="337610" h="194669" extrusionOk="0">
                  <a:moveTo>
                    <a:pt x="274410" y="194670"/>
                  </a:moveTo>
                  <a:lnTo>
                    <a:pt x="0" y="36501"/>
                  </a:lnTo>
                  <a:lnTo>
                    <a:pt x="63201" y="0"/>
                  </a:lnTo>
                  <a:lnTo>
                    <a:pt x="337611" y="158264"/>
                  </a:lnTo>
                  <a:lnTo>
                    <a:pt x="274410" y="194670"/>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20"/>
            <p:cNvSpPr/>
            <p:nvPr/>
          </p:nvSpPr>
          <p:spPr>
            <a:xfrm rot="-1801764">
              <a:off x="2968958" y="1259916"/>
              <a:ext cx="690027" cy="1193572"/>
            </a:xfrm>
            <a:custGeom>
              <a:avLst/>
              <a:gdLst/>
              <a:ahLst/>
              <a:cxnLst/>
              <a:rect l="l" t="t" r="r" b="b"/>
              <a:pathLst>
                <a:path w="690640" h="1194633" extrusionOk="0">
                  <a:moveTo>
                    <a:pt x="690640" y="597317"/>
                  </a:moveTo>
                  <a:cubicBezTo>
                    <a:pt x="690640" y="927206"/>
                    <a:pt x="536035" y="1194633"/>
                    <a:pt x="345320" y="1194633"/>
                  </a:cubicBezTo>
                  <a:cubicBezTo>
                    <a:pt x="154605" y="1194633"/>
                    <a:pt x="0" y="927206"/>
                    <a:pt x="0" y="597317"/>
                  </a:cubicBezTo>
                  <a:cubicBezTo>
                    <a:pt x="0" y="267428"/>
                    <a:pt x="154605" y="0"/>
                    <a:pt x="345320" y="0"/>
                  </a:cubicBezTo>
                  <a:cubicBezTo>
                    <a:pt x="536035" y="0"/>
                    <a:pt x="690640" y="267428"/>
                    <a:pt x="690640" y="597317"/>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20"/>
            <p:cNvSpPr/>
            <p:nvPr/>
          </p:nvSpPr>
          <p:spPr>
            <a:xfrm>
              <a:off x="2858071" y="1161854"/>
              <a:ext cx="1027965" cy="1324206"/>
            </a:xfrm>
            <a:custGeom>
              <a:avLst/>
              <a:gdLst/>
              <a:ahLst/>
              <a:cxnLst/>
              <a:rect l="l" t="t" r="r" b="b"/>
              <a:pathLst>
                <a:path w="1027965" h="1324206" extrusionOk="0">
                  <a:moveTo>
                    <a:pt x="513983" y="1254422"/>
                  </a:moveTo>
                  <a:cubicBezTo>
                    <a:pt x="230816" y="1091119"/>
                    <a:pt x="0" y="692560"/>
                    <a:pt x="0" y="365955"/>
                  </a:cubicBezTo>
                  <a:cubicBezTo>
                    <a:pt x="0" y="39351"/>
                    <a:pt x="230436" y="-93439"/>
                    <a:pt x="513983" y="69863"/>
                  </a:cubicBezTo>
                  <a:cubicBezTo>
                    <a:pt x="797530" y="233165"/>
                    <a:pt x="1027966" y="631725"/>
                    <a:pt x="1027966" y="958234"/>
                  </a:cubicBezTo>
                  <a:cubicBezTo>
                    <a:pt x="1027966" y="1284744"/>
                    <a:pt x="797245" y="1417629"/>
                    <a:pt x="513983" y="1254422"/>
                  </a:cubicBezTo>
                  <a:close/>
                  <a:moveTo>
                    <a:pt x="513983" y="256929"/>
                  </a:moveTo>
                  <a:cubicBezTo>
                    <a:pt x="320192" y="145146"/>
                    <a:pt x="162571" y="236017"/>
                    <a:pt x="162571" y="459488"/>
                  </a:cubicBezTo>
                  <a:cubicBezTo>
                    <a:pt x="162571" y="682959"/>
                    <a:pt x="320192" y="955668"/>
                    <a:pt x="513983" y="1067831"/>
                  </a:cubicBezTo>
                  <a:cubicBezTo>
                    <a:pt x="707773" y="1179995"/>
                    <a:pt x="865395" y="1088648"/>
                    <a:pt x="865395" y="865272"/>
                  </a:cubicBezTo>
                  <a:cubicBezTo>
                    <a:pt x="865395" y="641896"/>
                    <a:pt x="707773" y="368617"/>
                    <a:pt x="513983" y="25692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20"/>
            <p:cNvSpPr/>
            <p:nvPr/>
          </p:nvSpPr>
          <p:spPr>
            <a:xfrm>
              <a:off x="2800391" y="1195123"/>
              <a:ext cx="1027965" cy="1324248"/>
            </a:xfrm>
            <a:custGeom>
              <a:avLst/>
              <a:gdLst/>
              <a:ahLst/>
              <a:cxnLst/>
              <a:rect l="l" t="t" r="r" b="b"/>
              <a:pathLst>
                <a:path w="1027965" h="1324248" extrusionOk="0">
                  <a:moveTo>
                    <a:pt x="513983" y="1254422"/>
                  </a:moveTo>
                  <a:cubicBezTo>
                    <a:pt x="230721" y="1091119"/>
                    <a:pt x="0" y="692560"/>
                    <a:pt x="0" y="365955"/>
                  </a:cubicBezTo>
                  <a:cubicBezTo>
                    <a:pt x="0" y="39351"/>
                    <a:pt x="230341" y="-93439"/>
                    <a:pt x="513983" y="69863"/>
                  </a:cubicBezTo>
                  <a:cubicBezTo>
                    <a:pt x="797625" y="233165"/>
                    <a:pt x="1027966" y="631725"/>
                    <a:pt x="1027966" y="958234"/>
                  </a:cubicBezTo>
                  <a:cubicBezTo>
                    <a:pt x="1027966" y="1284744"/>
                    <a:pt x="797149" y="1417724"/>
                    <a:pt x="513983" y="1254422"/>
                  </a:cubicBezTo>
                  <a:close/>
                  <a:moveTo>
                    <a:pt x="513983" y="256929"/>
                  </a:moveTo>
                  <a:cubicBezTo>
                    <a:pt x="320192" y="145146"/>
                    <a:pt x="162571" y="236017"/>
                    <a:pt x="162571" y="459488"/>
                  </a:cubicBezTo>
                  <a:cubicBezTo>
                    <a:pt x="162571" y="682959"/>
                    <a:pt x="320192" y="955668"/>
                    <a:pt x="513983" y="1067831"/>
                  </a:cubicBezTo>
                  <a:cubicBezTo>
                    <a:pt x="707773" y="1179995"/>
                    <a:pt x="865395" y="1088648"/>
                    <a:pt x="865395" y="865272"/>
                  </a:cubicBezTo>
                  <a:cubicBezTo>
                    <a:pt x="865395" y="641896"/>
                    <a:pt x="707773" y="368617"/>
                    <a:pt x="513983" y="25692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578" name="Google Shape;578;p20"/>
          <p:cNvGraphicFramePr/>
          <p:nvPr/>
        </p:nvGraphicFramePr>
        <p:xfrm>
          <a:off x="457200" y="3803106"/>
          <a:ext cx="4212700" cy="501025"/>
        </p:xfrm>
        <a:graphic>
          <a:graphicData uri="http://schemas.openxmlformats.org/drawingml/2006/table">
            <a:tbl>
              <a:tblPr>
                <a:noFill/>
                <a:tableStyleId>{9C4325AB-0F54-4577-B46D-0DEE7C7EE89D}</a:tableStyleId>
              </a:tblPr>
              <a:tblGrid>
                <a:gridCol w="2106350">
                  <a:extLst>
                    <a:ext uri="{9D8B030D-6E8A-4147-A177-3AD203B41FA5}">
                      <a16:colId xmlns:a16="http://schemas.microsoft.com/office/drawing/2014/main" val="20000"/>
                    </a:ext>
                  </a:extLst>
                </a:gridCol>
                <a:gridCol w="2106350">
                  <a:extLst>
                    <a:ext uri="{9D8B030D-6E8A-4147-A177-3AD203B41FA5}">
                      <a16:colId xmlns:a16="http://schemas.microsoft.com/office/drawing/2014/main" val="20001"/>
                    </a:ext>
                  </a:extLst>
                </a:gridCol>
              </a:tblGrid>
              <a:tr h="501025">
                <a:tc>
                  <a:txBody>
                    <a:bodyPr/>
                    <a:lstStyle/>
                    <a:p>
                      <a:pPr marL="0" lvl="0" indent="0" algn="r" rtl="0">
                        <a:spcBef>
                          <a:spcPts val="0"/>
                        </a:spcBef>
                        <a:spcAft>
                          <a:spcPts val="0"/>
                        </a:spcAft>
                        <a:buNone/>
                      </a:pPr>
                      <a:r>
                        <a:rPr lang="en" sz="1100">
                          <a:solidFill>
                            <a:schemeClr val="accent1"/>
                          </a:solidFill>
                          <a:latin typeface="Barlow"/>
                          <a:ea typeface="Barlow"/>
                          <a:cs typeface="Barlow"/>
                          <a:sym typeface="Barlow"/>
                        </a:rPr>
                        <a:t>Overall Consideration</a:t>
                      </a: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b="1">
                          <a:solidFill>
                            <a:schemeClr val="dk1"/>
                          </a:solidFill>
                          <a:latin typeface="Barlow"/>
                          <a:ea typeface="Barlow"/>
                          <a:cs typeface="Barlow"/>
                          <a:sym typeface="Barlow"/>
                        </a:rPr>
                        <a:t>25</a:t>
                      </a:r>
                      <a:endParaRPr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579" name="Google Shape;579;p20"/>
          <p:cNvGraphicFramePr/>
          <p:nvPr/>
        </p:nvGraphicFramePr>
        <p:xfrm>
          <a:off x="457200" y="4304131"/>
          <a:ext cx="4212700" cy="501025"/>
        </p:xfrm>
        <a:graphic>
          <a:graphicData uri="http://schemas.openxmlformats.org/drawingml/2006/table">
            <a:tbl>
              <a:tblPr>
                <a:noFill/>
                <a:tableStyleId>{9C4325AB-0F54-4577-B46D-0DEE7C7EE89D}</a:tableStyleId>
              </a:tblPr>
              <a:tblGrid>
                <a:gridCol w="2106350">
                  <a:extLst>
                    <a:ext uri="{9D8B030D-6E8A-4147-A177-3AD203B41FA5}">
                      <a16:colId xmlns:a16="http://schemas.microsoft.com/office/drawing/2014/main" val="20000"/>
                    </a:ext>
                  </a:extLst>
                </a:gridCol>
                <a:gridCol w="2106350">
                  <a:extLst>
                    <a:ext uri="{9D8B030D-6E8A-4147-A177-3AD203B41FA5}">
                      <a16:colId xmlns:a16="http://schemas.microsoft.com/office/drawing/2014/main" val="20001"/>
                    </a:ext>
                  </a:extLst>
                </a:gridCol>
              </a:tblGrid>
              <a:tr h="501025">
                <a:tc>
                  <a:txBody>
                    <a:bodyPr/>
                    <a:lstStyle/>
                    <a:p>
                      <a:pPr marL="0" lvl="0" indent="0" algn="r" rtl="0">
                        <a:spcBef>
                          <a:spcPts val="0"/>
                        </a:spcBef>
                        <a:spcAft>
                          <a:spcPts val="0"/>
                        </a:spcAft>
                        <a:buNone/>
                      </a:pPr>
                      <a:endParaRPr sz="1100">
                        <a:solidFill>
                          <a:schemeClr val="accent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b="1">
                          <a:solidFill>
                            <a:schemeClr val="dk1"/>
                          </a:solidFill>
                          <a:latin typeface="Barlow"/>
                          <a:ea typeface="Barlow"/>
                          <a:cs typeface="Barlow"/>
                          <a:sym typeface="Barlow"/>
                        </a:rPr>
                        <a:t>100</a:t>
                      </a:r>
                      <a:endParaRPr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theme/theme1.xml><?xml version="1.0" encoding="utf-8"?>
<a:theme xmlns:a="http://schemas.openxmlformats.org/drawingml/2006/main" name="Gaoler template">
  <a:themeElements>
    <a:clrScheme name="Custom 347">
      <a:dk1>
        <a:srgbClr val="3A3F50"/>
      </a:dk1>
      <a:lt1>
        <a:srgbClr val="FFFFFF"/>
      </a:lt1>
      <a:dk2>
        <a:srgbClr val="757B89"/>
      </a:dk2>
      <a:lt2>
        <a:srgbClr val="E9EAF2"/>
      </a:lt2>
      <a:accent1>
        <a:srgbClr val="00B5DD"/>
      </a:accent1>
      <a:accent2>
        <a:srgbClr val="007BB9"/>
      </a:accent2>
      <a:accent3>
        <a:srgbClr val="8C50FF"/>
      </a:accent3>
      <a:accent4>
        <a:srgbClr val="FF4D4D"/>
      </a:accent4>
      <a:accent5>
        <a:srgbClr val="F9CB07"/>
      </a:accent5>
      <a:accent6>
        <a:srgbClr val="A6CE28"/>
      </a:accent6>
      <a:hlink>
        <a:srgbClr val="007BB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1928</Words>
  <Application>Microsoft Office PowerPoint</Application>
  <PresentationFormat>On-screen Show (16:9)</PresentationFormat>
  <Paragraphs>166</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Barlow Light</vt:lpstr>
      <vt:lpstr>Calibri</vt:lpstr>
      <vt:lpstr>Raleway Thin</vt:lpstr>
      <vt:lpstr>Barlow</vt:lpstr>
      <vt:lpstr>Raleway</vt:lpstr>
      <vt:lpstr>Roboto</vt:lpstr>
      <vt:lpstr>Gaoler template</vt:lpstr>
      <vt:lpstr>UGRJ Author Workshop</vt:lpstr>
      <vt:lpstr>Meet the Leadership Team!</vt:lpstr>
      <vt:lpstr>Submission Requirements</vt:lpstr>
      <vt:lpstr>Paper Format</vt:lpstr>
      <vt:lpstr>Cover Artwork Submissions</vt:lpstr>
      <vt:lpstr>PowerPoint Presentation</vt:lpstr>
      <vt:lpstr>Review Process</vt:lpstr>
      <vt:lpstr>PowerPoint Presentation</vt:lpstr>
      <vt:lpstr>Section Breakdown</vt:lpstr>
      <vt:lpstr>Point System</vt:lpstr>
      <vt:lpstr>Section Questions</vt:lpstr>
      <vt:lpstr>Review Recommendation</vt:lpstr>
      <vt:lpstr>Notes on Scoring</vt:lpstr>
      <vt:lpstr>Online Based Research</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UGRJ Author Workshop</dc:title>
  <dc:creator>gladis-new</dc:creator>
  <cp:lastModifiedBy>Gladis Herrera-Berkowitz</cp:lastModifiedBy>
  <cp:revision>2</cp:revision>
  <dcterms:modified xsi:type="dcterms:W3CDTF">2021-12-01T19:49:02Z</dcterms:modified>
</cp:coreProperties>
</file>