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Barlow" panose="00000500000000000000" pitchFamily="2" charset="0"/>
      <p:regular r:id="rId18"/>
      <p:bold r:id="rId19"/>
      <p:italic r:id="rId20"/>
      <p:boldItalic r:id="rId21"/>
    </p:embeddedFont>
    <p:embeddedFont>
      <p:font typeface="Barlow Light" panose="00000400000000000000" pitchFamily="2"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Raleway" pitchFamily="2" charset="0"/>
      <p:regular r:id="rId30"/>
      <p:bold r:id="rId31"/>
      <p:italic r:id="rId32"/>
      <p:boldItalic r:id="rId33"/>
    </p:embeddedFont>
    <p:embeddedFont>
      <p:font typeface="Raleway Thin" pitchFamily="2"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4325AB-0F54-4577-B46D-0DEE7C7EE89D}">
  <a:tblStyle styleId="{9C4325AB-0F54-4577-B46D-0DEE7C7EE89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9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20" Type="http://schemas.openxmlformats.org/officeDocument/2006/relationships/font" Target="fonts/font3.fntdata"/><Relationship Id="rId41"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35ed75ccf_0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97a0a720c0_2_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97a0a720c0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97a0a720c0_2_3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97a0a720c0_2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97a0a720c0_2_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97a0a720c0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9b4e92ac81_0_4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9b4e92ac8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Meta-analysis-</a:t>
            </a:r>
            <a:r>
              <a:rPr lang="en"/>
              <a:t> a statistical approach to analyzing current trends in a given research field/topic. Use statistics to observe common directions and findings within a field and predict where it might lead. (Think review paper but using statistics to form an actual methods, results and discussion section.</a:t>
            </a:r>
            <a:endParaRPr/>
          </a:p>
          <a:p>
            <a:pPr marL="0" lvl="0" indent="0" algn="l" rtl="0">
              <a:spcBef>
                <a:spcPts val="0"/>
              </a:spcBef>
              <a:spcAft>
                <a:spcPts val="0"/>
              </a:spcAft>
              <a:buNone/>
            </a:pPr>
            <a:r>
              <a:rPr lang="en" b="1"/>
              <a:t>Previous data from lab-</a:t>
            </a:r>
            <a:r>
              <a:rPr lang="en"/>
              <a:t> perhaps your faculty mentor has old data and/or projects that they have yet to manipulate etc.</a:t>
            </a:r>
            <a:endParaRPr/>
          </a:p>
          <a:p>
            <a:pPr marL="0" lvl="0" indent="0" algn="l" rtl="0">
              <a:spcBef>
                <a:spcPts val="0"/>
              </a:spcBef>
              <a:spcAft>
                <a:spcPts val="0"/>
              </a:spcAft>
              <a:buNone/>
            </a:pPr>
            <a:r>
              <a:rPr lang="en" b="1"/>
              <a:t>Graduate student assistance-</a:t>
            </a:r>
            <a:r>
              <a:rPr lang="en"/>
              <a:t> depends on the standard practice of your lab, but in some cases if your project is pertinent and close enough to a grad student’s own project, you and your faculty mentor may ask the graduate student to assist you by performing experiments you design, followed by data manipulation by you.</a:t>
            </a:r>
            <a:endParaRPr/>
          </a:p>
          <a:p>
            <a:pPr marL="0" lvl="0" indent="0" algn="l" rtl="0">
              <a:spcBef>
                <a:spcPts val="0"/>
              </a:spcBef>
              <a:spcAft>
                <a:spcPts val="0"/>
              </a:spcAft>
              <a:buNone/>
            </a:pPr>
            <a:endParaRPr/>
          </a:p>
          <a:p>
            <a:pPr marL="0" lvl="0" indent="0" algn="l" rtl="0">
              <a:spcBef>
                <a:spcPts val="0"/>
              </a:spcBef>
              <a:spcAft>
                <a:spcPts val="0"/>
              </a:spcAft>
              <a:buNone/>
            </a:pPr>
            <a:r>
              <a:rPr lang="en" b="1"/>
              <a:t>Overall: Students should first and foremost, contact their faculty mentor and express their interest in submitting an article. The above examples are simply ideas that students might be able to propose should their mentor not have any immediate ideas or projects for their article. In general, always contact the faculty mentor.</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Leadership team will be the author’s main point of contact. Each submission will be assigned 1 EIC, 1 AEIC, and 1 copy editor.</a:t>
            </a:r>
            <a:endParaRPr/>
          </a:p>
          <a:p>
            <a:pPr marL="0" lvl="0" indent="0" algn="l" rtl="0">
              <a:spcBef>
                <a:spcPts val="0"/>
              </a:spcBef>
              <a:spcAft>
                <a:spcPts val="0"/>
              </a:spcAft>
              <a:buNone/>
            </a:pPr>
            <a:endParaRPr/>
          </a:p>
          <a:p>
            <a:pPr marL="0" lvl="0" indent="0" algn="l" rtl="0">
              <a:spcBef>
                <a:spcPts val="0"/>
              </a:spcBef>
              <a:spcAft>
                <a:spcPts val="0"/>
              </a:spcAft>
              <a:buNone/>
            </a:pPr>
            <a:r>
              <a:rPr lang="en"/>
              <a:t>Co-Editor-in-Chiefs will email the reviewed submissions back to author</a:t>
            </a:r>
            <a:endParaRPr/>
          </a:p>
          <a:p>
            <a:pPr marL="0" lvl="0" indent="0" algn="l" rtl="0">
              <a:spcBef>
                <a:spcPts val="0"/>
              </a:spcBef>
              <a:spcAft>
                <a:spcPts val="0"/>
              </a:spcAft>
              <a:buNone/>
            </a:pPr>
            <a:r>
              <a:rPr lang="en"/>
              <a:t>Associate Editor in Chiefs will be the main point of contact for questions during the review process. Any questions regarding your submission or feedback form from the review team should be sent to them.</a:t>
            </a:r>
            <a:endParaRPr/>
          </a:p>
          <a:p>
            <a:pPr marL="0" lvl="0" indent="0" algn="l" rtl="0">
              <a:spcBef>
                <a:spcPts val="0"/>
              </a:spcBef>
              <a:spcAft>
                <a:spcPts val="0"/>
              </a:spcAft>
              <a:buNone/>
            </a:pPr>
            <a:r>
              <a:rPr lang="en"/>
              <a:t>Copy Editor will be the next contact if paper is accepted. They do a final pass on submissions, checking for grammar and overall clarity in the paper.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9b4e92ac81_0_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9b4e92ac8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Pretty self explanatory -&gt; just go through these requirements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example template using a submission from last year’s journal. Use this example when formatting your own submission to smoothen the overall process. During review, paper format won’t necessarily be a factor when judging the article but, following this template will reduce a lot of work in the future, post-acceptance. Additionally, each quarter’s deadline is listed here.</a:t>
            </a:r>
            <a:endParaRPr/>
          </a:p>
          <a:p>
            <a:pPr marL="0" lvl="0" indent="0" algn="l" rtl="0">
              <a:spcBef>
                <a:spcPts val="0"/>
              </a:spcBef>
              <a:spcAft>
                <a:spcPts val="0"/>
              </a:spcAft>
              <a:buNone/>
            </a:pPr>
            <a:endParaRPr/>
          </a:p>
          <a:p>
            <a:pPr marL="0" lvl="0" indent="0" algn="l" rtl="0">
              <a:spcBef>
                <a:spcPts val="0"/>
              </a:spcBef>
              <a:spcAft>
                <a:spcPts val="0"/>
              </a:spcAft>
              <a:buNone/>
            </a:pPr>
            <a:r>
              <a:rPr lang="en"/>
              <a:t>The following example template can be found on the UGRJ website. Scroll down -&gt; Submitting an article -&gt; Journal Formatting Requirements</a:t>
            </a:r>
            <a:endParaRPr/>
          </a:p>
          <a:p>
            <a:pPr marL="0" lvl="0" indent="0" algn="l" rtl="0">
              <a:spcBef>
                <a:spcPts val="0"/>
              </a:spcBef>
              <a:spcAft>
                <a:spcPts val="0"/>
              </a:spcAft>
              <a:buNone/>
            </a:pPr>
            <a:endParaRPr/>
          </a:p>
          <a:p>
            <a:pPr marL="0" lvl="0" indent="0" algn="l" rtl="0">
              <a:lnSpc>
                <a:spcPct val="160000"/>
              </a:lnSpc>
              <a:spcBef>
                <a:spcPts val="0"/>
              </a:spcBef>
              <a:spcAft>
                <a:spcPts val="0"/>
              </a:spcAft>
              <a:buClr>
                <a:schemeClr val="dk1"/>
              </a:buClr>
              <a:buSzPts val="1100"/>
              <a:buFont typeface="Arial"/>
              <a:buNone/>
            </a:pPr>
            <a:r>
              <a:rPr lang="en" sz="1200">
                <a:solidFill>
                  <a:srgbClr val="455A64"/>
                </a:solidFill>
                <a:latin typeface="Roboto"/>
                <a:ea typeface="Roboto"/>
                <a:cs typeface="Roboto"/>
                <a:sym typeface="Roboto"/>
              </a:rPr>
              <a:t>The ideal structure of any article will depend on the discipline. Please consult with your faculty mentor to determine the paper structure that is most appropriate for your submission. It is recommended that all submissions contain the following elements: </a:t>
            </a:r>
            <a:endParaRPr sz="1200">
              <a:solidFill>
                <a:srgbClr val="455A64"/>
              </a:solidFill>
              <a:latin typeface="Roboto"/>
              <a:ea typeface="Roboto"/>
              <a:cs typeface="Roboto"/>
              <a:sym typeface="Roboto"/>
            </a:endParaRPr>
          </a:p>
          <a:p>
            <a:pPr marL="457200" lvl="0" indent="-304800" algn="l" rtl="0">
              <a:lnSpc>
                <a:spcPct val="160000"/>
              </a:lnSpc>
              <a:spcBef>
                <a:spcPts val="1200"/>
              </a:spcBef>
              <a:spcAft>
                <a:spcPts val="0"/>
              </a:spcAft>
              <a:buClr>
                <a:srgbClr val="455A64"/>
              </a:buClr>
              <a:buSzPts val="1200"/>
              <a:buFont typeface="Roboto"/>
              <a:buChar char="●"/>
            </a:pPr>
            <a:r>
              <a:rPr lang="en" sz="1200" b="1">
                <a:solidFill>
                  <a:srgbClr val="455A64"/>
                </a:solidFill>
                <a:latin typeface="Roboto"/>
                <a:ea typeface="Roboto"/>
                <a:cs typeface="Roboto"/>
                <a:sym typeface="Roboto"/>
              </a:rPr>
              <a:t>Title </a:t>
            </a:r>
            <a:r>
              <a:rPr lang="en" sz="1200">
                <a:solidFill>
                  <a:srgbClr val="455A64"/>
                </a:solidFill>
                <a:latin typeface="Roboto"/>
                <a:ea typeface="Roboto"/>
                <a:cs typeface="Roboto"/>
                <a:sym typeface="Roboto"/>
              </a:rPr>
              <a:t>-- Place the title of your article at the top of each page, followed by the names of the student author(s) and the faculty mentor(s).</a:t>
            </a:r>
            <a:endParaRPr sz="1200">
              <a:solidFill>
                <a:srgbClr val="455A64"/>
              </a:solidFill>
              <a:latin typeface="Roboto"/>
              <a:ea typeface="Roboto"/>
              <a:cs typeface="Roboto"/>
              <a:sym typeface="Roboto"/>
            </a:endParaRPr>
          </a:p>
          <a:p>
            <a:pPr marL="914400" lvl="1" indent="-304800" algn="l" rtl="0">
              <a:lnSpc>
                <a:spcPct val="160000"/>
              </a:lnSpc>
              <a:spcBef>
                <a:spcPts val="0"/>
              </a:spcBef>
              <a:spcAft>
                <a:spcPts val="0"/>
              </a:spcAft>
              <a:buClr>
                <a:srgbClr val="455A64"/>
              </a:buClr>
              <a:buSzPts val="1200"/>
              <a:buFont typeface="Roboto"/>
              <a:buChar char="○"/>
            </a:pPr>
            <a:r>
              <a:rPr lang="en" sz="1200">
                <a:solidFill>
                  <a:srgbClr val="455A64"/>
                </a:solidFill>
                <a:latin typeface="Roboto"/>
                <a:ea typeface="Roboto"/>
                <a:cs typeface="Roboto"/>
                <a:sym typeface="Roboto"/>
              </a:rPr>
              <a:t>Authorship is very specific. It is an explicit way of assigning responsibility and giving credit for intellectual work. In order to properly assign authorship credit, please follow these guidelines.</a:t>
            </a:r>
            <a:endParaRPr sz="1200">
              <a:solidFill>
                <a:srgbClr val="455A64"/>
              </a:solidFill>
              <a:latin typeface="Roboto"/>
              <a:ea typeface="Roboto"/>
              <a:cs typeface="Roboto"/>
              <a:sym typeface="Roboto"/>
            </a:endParaRPr>
          </a:p>
          <a:p>
            <a:pPr marL="1371600" lvl="2" indent="-304800" algn="l" rtl="0">
              <a:lnSpc>
                <a:spcPct val="160000"/>
              </a:lnSpc>
              <a:spcBef>
                <a:spcPts val="0"/>
              </a:spcBef>
              <a:spcAft>
                <a:spcPts val="0"/>
              </a:spcAft>
              <a:buClr>
                <a:srgbClr val="455A64"/>
              </a:buClr>
              <a:buSzPts val="1200"/>
              <a:buFont typeface="Roboto"/>
              <a:buChar char="■"/>
            </a:pPr>
            <a:r>
              <a:rPr lang="en" sz="1200">
                <a:solidFill>
                  <a:srgbClr val="455A64"/>
                </a:solidFill>
                <a:latin typeface="Roboto"/>
                <a:ea typeface="Roboto"/>
                <a:cs typeface="Roboto"/>
                <a:sym typeface="Roboto"/>
              </a:rPr>
              <a:t>One author should take primary responsibility for the work as a whole. The Primary Author is responsible for submission.</a:t>
            </a:r>
            <a:endParaRPr sz="1200">
              <a:solidFill>
                <a:srgbClr val="455A64"/>
              </a:solidFill>
              <a:latin typeface="Roboto"/>
              <a:ea typeface="Roboto"/>
              <a:cs typeface="Roboto"/>
              <a:sym typeface="Roboto"/>
            </a:endParaRPr>
          </a:p>
          <a:p>
            <a:pPr marL="1371600" lvl="2" indent="-304800" algn="l" rtl="0">
              <a:lnSpc>
                <a:spcPct val="160000"/>
              </a:lnSpc>
              <a:spcBef>
                <a:spcPts val="0"/>
              </a:spcBef>
              <a:spcAft>
                <a:spcPts val="0"/>
              </a:spcAft>
              <a:buClr>
                <a:srgbClr val="455A64"/>
              </a:buClr>
              <a:buSzPts val="1200"/>
              <a:buFont typeface="Roboto"/>
              <a:buChar char="■"/>
            </a:pPr>
            <a:r>
              <a:rPr lang="en" sz="1200">
                <a:solidFill>
                  <a:srgbClr val="455A64"/>
                </a:solidFill>
                <a:latin typeface="Roboto"/>
                <a:ea typeface="Roboto"/>
                <a:cs typeface="Roboto"/>
                <a:sym typeface="Roboto"/>
              </a:rPr>
              <a:t>Everyone who is listed as an author must have made a substantial, direct, intellectual contribution to the work. For example, they should have contributed to the conception, design, analysis and/or interpretation of data, as well as to the actual writing of the article. </a:t>
            </a:r>
            <a:endParaRPr sz="1200">
              <a:solidFill>
                <a:srgbClr val="455A64"/>
              </a:solidFill>
              <a:latin typeface="Roboto"/>
              <a:ea typeface="Roboto"/>
              <a:cs typeface="Roboto"/>
              <a:sym typeface="Roboto"/>
            </a:endParaRPr>
          </a:p>
          <a:p>
            <a:pPr marL="1371600" lvl="2" indent="-304800" algn="l" rtl="0">
              <a:lnSpc>
                <a:spcPct val="160000"/>
              </a:lnSpc>
              <a:spcBef>
                <a:spcPts val="0"/>
              </a:spcBef>
              <a:spcAft>
                <a:spcPts val="0"/>
              </a:spcAft>
              <a:buClr>
                <a:srgbClr val="455A64"/>
              </a:buClr>
              <a:buSzPts val="1200"/>
              <a:buFont typeface="Roboto"/>
              <a:buChar char="■"/>
            </a:pPr>
            <a:r>
              <a:rPr lang="en" sz="1200">
                <a:solidFill>
                  <a:srgbClr val="455A64"/>
                </a:solidFill>
                <a:latin typeface="Roboto"/>
                <a:ea typeface="Roboto"/>
                <a:cs typeface="Roboto"/>
                <a:sym typeface="Roboto"/>
              </a:rPr>
              <a:t>Please list authors in order of contribution. </a:t>
            </a:r>
            <a:r>
              <a:rPr lang="en" sz="1200" b="1">
                <a:solidFill>
                  <a:srgbClr val="455A64"/>
                </a:solidFill>
                <a:latin typeface="Roboto"/>
                <a:ea typeface="Roboto"/>
                <a:cs typeface="Roboto"/>
                <a:sym typeface="Roboto"/>
              </a:rPr>
              <a:t>You are encouraged to discuss this with the team members prior to submission</a:t>
            </a:r>
            <a:r>
              <a:rPr lang="en" sz="1200">
                <a:solidFill>
                  <a:srgbClr val="455A64"/>
                </a:solidFill>
                <a:latin typeface="Roboto"/>
                <a:ea typeface="Roboto"/>
                <a:cs typeface="Roboto"/>
                <a:sym typeface="Roboto"/>
              </a:rPr>
              <a:t>. The order that you provide in this submission is the order the authors will be listed.</a:t>
            </a:r>
            <a:endParaRPr sz="1200">
              <a:solidFill>
                <a:srgbClr val="455A64"/>
              </a:solidFill>
              <a:latin typeface="Roboto"/>
              <a:ea typeface="Roboto"/>
              <a:cs typeface="Roboto"/>
              <a:sym typeface="Roboto"/>
            </a:endParaRPr>
          </a:p>
          <a:p>
            <a:pPr marL="1371600" lvl="2" indent="-304800" algn="l" rtl="0">
              <a:lnSpc>
                <a:spcPct val="160000"/>
              </a:lnSpc>
              <a:spcBef>
                <a:spcPts val="0"/>
              </a:spcBef>
              <a:spcAft>
                <a:spcPts val="0"/>
              </a:spcAft>
              <a:buClr>
                <a:srgbClr val="455A64"/>
              </a:buClr>
              <a:buSzPts val="1200"/>
              <a:buFont typeface="Roboto"/>
              <a:buChar char="■"/>
            </a:pPr>
            <a:r>
              <a:rPr lang="en" sz="1200">
                <a:solidFill>
                  <a:srgbClr val="455A64"/>
                </a:solidFill>
                <a:latin typeface="Roboto"/>
                <a:ea typeface="Roboto"/>
                <a:cs typeface="Roboto"/>
                <a:sym typeface="Roboto"/>
              </a:rPr>
              <a:t>All authors should participate in the editing process by reviewing drafts and approving the final version before publication.</a:t>
            </a:r>
            <a:endParaRPr sz="1200">
              <a:solidFill>
                <a:srgbClr val="455A64"/>
              </a:solidFill>
              <a:latin typeface="Roboto"/>
              <a:ea typeface="Roboto"/>
              <a:cs typeface="Roboto"/>
              <a:sym typeface="Roboto"/>
            </a:endParaRPr>
          </a:p>
          <a:p>
            <a:pPr marL="457200" lvl="0" indent="-304800" algn="l" rtl="0">
              <a:lnSpc>
                <a:spcPct val="160000"/>
              </a:lnSpc>
              <a:spcBef>
                <a:spcPts val="0"/>
              </a:spcBef>
              <a:spcAft>
                <a:spcPts val="0"/>
              </a:spcAft>
              <a:buClr>
                <a:srgbClr val="455A64"/>
              </a:buClr>
              <a:buSzPts val="1200"/>
              <a:buFont typeface="Roboto"/>
              <a:buChar char="●"/>
            </a:pPr>
            <a:r>
              <a:rPr lang="en" sz="1200" b="1">
                <a:solidFill>
                  <a:srgbClr val="455A64"/>
                </a:solidFill>
                <a:latin typeface="Roboto"/>
                <a:ea typeface="Roboto"/>
                <a:cs typeface="Roboto"/>
                <a:sym typeface="Roboto"/>
              </a:rPr>
              <a:t>Abstract </a:t>
            </a:r>
            <a:r>
              <a:rPr lang="en" sz="1200">
                <a:solidFill>
                  <a:srgbClr val="455A64"/>
                </a:solidFill>
                <a:latin typeface="Roboto"/>
                <a:ea typeface="Roboto"/>
                <a:cs typeface="Roboto"/>
                <a:sym typeface="Roboto"/>
              </a:rPr>
              <a:t>--A single paragraph containing no more than 250 words. An abstract briefly defines the problem, purpose, or specific topic addressed by the research. It briefly indicates the methods and/or approach taken in inquiry and summarizes results or conclusion. It should be written in grammatically correct, logically connected sentences. It should be understandable by any audience with reasonable knowledge of its field. The abstract should not contain any charts, tables, graphs, figures, or spreadsheets. The abstract must be single spaced.</a:t>
            </a:r>
            <a:endParaRPr sz="1200">
              <a:solidFill>
                <a:srgbClr val="455A64"/>
              </a:solidFill>
              <a:latin typeface="Roboto"/>
              <a:ea typeface="Roboto"/>
              <a:cs typeface="Roboto"/>
              <a:sym typeface="Roboto"/>
            </a:endParaRPr>
          </a:p>
          <a:p>
            <a:pPr marL="457200" lvl="0" indent="-304800" algn="l" rtl="0">
              <a:lnSpc>
                <a:spcPct val="160000"/>
              </a:lnSpc>
              <a:spcBef>
                <a:spcPts val="0"/>
              </a:spcBef>
              <a:spcAft>
                <a:spcPts val="0"/>
              </a:spcAft>
              <a:buClr>
                <a:srgbClr val="455A64"/>
              </a:buClr>
              <a:buSzPts val="1200"/>
              <a:buFont typeface="Roboto"/>
              <a:buChar char="●"/>
            </a:pPr>
            <a:r>
              <a:rPr lang="en" sz="1200" b="1">
                <a:solidFill>
                  <a:srgbClr val="455A64"/>
                </a:solidFill>
                <a:latin typeface="Roboto"/>
                <a:ea typeface="Roboto"/>
                <a:cs typeface="Roboto"/>
                <a:sym typeface="Roboto"/>
              </a:rPr>
              <a:t>Keywords </a:t>
            </a:r>
            <a:r>
              <a:rPr lang="en" sz="1200">
                <a:solidFill>
                  <a:srgbClr val="455A64"/>
                </a:solidFill>
                <a:latin typeface="Roboto"/>
                <a:ea typeface="Roboto"/>
                <a:cs typeface="Roboto"/>
                <a:sym typeface="Roboto"/>
              </a:rPr>
              <a:t>-- 6-8 keywords relevant to the topic</a:t>
            </a:r>
            <a:endParaRPr sz="1200">
              <a:solidFill>
                <a:srgbClr val="455A64"/>
              </a:solidFill>
              <a:latin typeface="Roboto"/>
              <a:ea typeface="Roboto"/>
              <a:cs typeface="Roboto"/>
              <a:sym typeface="Roboto"/>
            </a:endParaRPr>
          </a:p>
          <a:p>
            <a:pPr marL="457200" lvl="0" indent="-304800" algn="l" rtl="0">
              <a:lnSpc>
                <a:spcPct val="160000"/>
              </a:lnSpc>
              <a:spcBef>
                <a:spcPts val="0"/>
              </a:spcBef>
              <a:spcAft>
                <a:spcPts val="0"/>
              </a:spcAft>
              <a:buClr>
                <a:srgbClr val="455A64"/>
              </a:buClr>
              <a:buSzPts val="1200"/>
              <a:buFont typeface="Roboto"/>
              <a:buChar char="●"/>
            </a:pPr>
            <a:r>
              <a:rPr lang="en" sz="1200" b="1">
                <a:solidFill>
                  <a:srgbClr val="455A64"/>
                </a:solidFill>
                <a:latin typeface="Roboto"/>
                <a:ea typeface="Roboto"/>
                <a:cs typeface="Roboto"/>
                <a:sym typeface="Roboto"/>
              </a:rPr>
              <a:t>Introduction</a:t>
            </a:r>
            <a:r>
              <a:rPr lang="en" sz="1200">
                <a:solidFill>
                  <a:srgbClr val="455A64"/>
                </a:solidFill>
                <a:latin typeface="Roboto"/>
                <a:ea typeface="Roboto"/>
                <a:cs typeface="Roboto"/>
                <a:sym typeface="Roboto"/>
              </a:rPr>
              <a:t> – Enough background information for any reader to understand the position taken. Define field-specific terms here.</a:t>
            </a:r>
            <a:endParaRPr sz="1200">
              <a:solidFill>
                <a:srgbClr val="455A64"/>
              </a:solidFill>
              <a:latin typeface="Roboto"/>
              <a:ea typeface="Roboto"/>
              <a:cs typeface="Roboto"/>
              <a:sym typeface="Roboto"/>
            </a:endParaRPr>
          </a:p>
          <a:p>
            <a:pPr marL="457200" lvl="0" indent="-304800" algn="l" rtl="0">
              <a:lnSpc>
                <a:spcPct val="160000"/>
              </a:lnSpc>
              <a:spcBef>
                <a:spcPts val="0"/>
              </a:spcBef>
              <a:spcAft>
                <a:spcPts val="0"/>
              </a:spcAft>
              <a:buClr>
                <a:srgbClr val="455A64"/>
              </a:buClr>
              <a:buSzPts val="1200"/>
              <a:buFont typeface="Roboto"/>
              <a:buChar char="●"/>
            </a:pPr>
            <a:r>
              <a:rPr lang="en" sz="1200" b="1">
                <a:solidFill>
                  <a:srgbClr val="455A64"/>
                </a:solidFill>
                <a:latin typeface="Roboto"/>
                <a:ea typeface="Roboto"/>
                <a:cs typeface="Roboto"/>
                <a:sym typeface="Roboto"/>
              </a:rPr>
              <a:t>Methods/Methodology </a:t>
            </a:r>
            <a:r>
              <a:rPr lang="en" sz="1200">
                <a:solidFill>
                  <a:srgbClr val="455A64"/>
                </a:solidFill>
                <a:latin typeface="Roboto"/>
                <a:ea typeface="Roboto"/>
                <a:cs typeface="Roboto"/>
                <a:sym typeface="Roboto"/>
              </a:rPr>
              <a:t>- A logical, step-wise process defined enough such that anyone in the field can replicate your results with accuracy.</a:t>
            </a:r>
            <a:endParaRPr sz="1200">
              <a:solidFill>
                <a:srgbClr val="455A64"/>
              </a:solidFill>
              <a:latin typeface="Roboto"/>
              <a:ea typeface="Roboto"/>
              <a:cs typeface="Roboto"/>
              <a:sym typeface="Roboto"/>
            </a:endParaRPr>
          </a:p>
          <a:p>
            <a:pPr marL="457200" lvl="0" indent="-304800" algn="l" rtl="0">
              <a:lnSpc>
                <a:spcPct val="160000"/>
              </a:lnSpc>
              <a:spcBef>
                <a:spcPts val="0"/>
              </a:spcBef>
              <a:spcAft>
                <a:spcPts val="0"/>
              </a:spcAft>
              <a:buClr>
                <a:srgbClr val="455A64"/>
              </a:buClr>
              <a:buSzPts val="1200"/>
              <a:buFont typeface="Roboto"/>
              <a:buChar char="●"/>
            </a:pPr>
            <a:r>
              <a:rPr lang="en" sz="1200" b="1">
                <a:solidFill>
                  <a:srgbClr val="455A64"/>
                </a:solidFill>
                <a:latin typeface="Roboto"/>
                <a:ea typeface="Roboto"/>
                <a:cs typeface="Roboto"/>
                <a:sym typeface="Roboto"/>
              </a:rPr>
              <a:t>Results/Findings</a:t>
            </a:r>
            <a:endParaRPr sz="1200" b="1">
              <a:solidFill>
                <a:srgbClr val="455A64"/>
              </a:solidFill>
              <a:latin typeface="Roboto"/>
              <a:ea typeface="Roboto"/>
              <a:cs typeface="Roboto"/>
              <a:sym typeface="Roboto"/>
            </a:endParaRPr>
          </a:p>
          <a:p>
            <a:pPr marL="457200" lvl="0" indent="-304800" algn="l" rtl="0">
              <a:lnSpc>
                <a:spcPct val="160000"/>
              </a:lnSpc>
              <a:spcBef>
                <a:spcPts val="0"/>
              </a:spcBef>
              <a:spcAft>
                <a:spcPts val="0"/>
              </a:spcAft>
              <a:buClr>
                <a:srgbClr val="455A64"/>
              </a:buClr>
              <a:buSzPts val="1200"/>
              <a:buFont typeface="Roboto"/>
              <a:buChar char="●"/>
            </a:pPr>
            <a:r>
              <a:rPr lang="en" sz="1200" b="1">
                <a:solidFill>
                  <a:srgbClr val="455A64"/>
                </a:solidFill>
                <a:latin typeface="Roboto"/>
                <a:ea typeface="Roboto"/>
                <a:cs typeface="Roboto"/>
                <a:sym typeface="Roboto"/>
              </a:rPr>
              <a:t>Discussion</a:t>
            </a:r>
            <a:endParaRPr sz="1200" b="1">
              <a:solidFill>
                <a:srgbClr val="455A64"/>
              </a:solidFill>
              <a:latin typeface="Roboto"/>
              <a:ea typeface="Roboto"/>
              <a:cs typeface="Roboto"/>
              <a:sym typeface="Roboto"/>
            </a:endParaRPr>
          </a:p>
          <a:p>
            <a:pPr marL="457200" lvl="0" indent="-304800" algn="l" rtl="0">
              <a:lnSpc>
                <a:spcPct val="160000"/>
              </a:lnSpc>
              <a:spcBef>
                <a:spcPts val="0"/>
              </a:spcBef>
              <a:spcAft>
                <a:spcPts val="0"/>
              </a:spcAft>
              <a:buClr>
                <a:srgbClr val="455A64"/>
              </a:buClr>
              <a:buSzPts val="1200"/>
              <a:buFont typeface="Roboto"/>
              <a:buChar char="●"/>
            </a:pPr>
            <a:r>
              <a:rPr lang="en" sz="1200" b="1">
                <a:solidFill>
                  <a:srgbClr val="455A64"/>
                </a:solidFill>
                <a:latin typeface="Roboto"/>
                <a:ea typeface="Roboto"/>
                <a:cs typeface="Roboto"/>
                <a:sym typeface="Roboto"/>
              </a:rPr>
              <a:t>Acknowledgments</a:t>
            </a:r>
            <a:endParaRPr sz="1200" b="1">
              <a:solidFill>
                <a:srgbClr val="455A64"/>
              </a:solidFill>
              <a:latin typeface="Roboto"/>
              <a:ea typeface="Roboto"/>
              <a:cs typeface="Roboto"/>
              <a:sym typeface="Roboto"/>
            </a:endParaRPr>
          </a:p>
          <a:p>
            <a:pPr marL="457200" lvl="0" indent="-304800" algn="l" rtl="0">
              <a:lnSpc>
                <a:spcPct val="160000"/>
              </a:lnSpc>
              <a:spcBef>
                <a:spcPts val="0"/>
              </a:spcBef>
              <a:spcAft>
                <a:spcPts val="0"/>
              </a:spcAft>
              <a:buClr>
                <a:srgbClr val="455A64"/>
              </a:buClr>
              <a:buSzPts val="1200"/>
              <a:buFont typeface="Roboto"/>
              <a:buChar char="●"/>
            </a:pPr>
            <a:r>
              <a:rPr lang="en" sz="1200" b="1">
                <a:solidFill>
                  <a:srgbClr val="455A64"/>
                </a:solidFill>
                <a:latin typeface="Roboto"/>
                <a:ea typeface="Roboto"/>
                <a:cs typeface="Roboto"/>
                <a:sym typeface="Roboto"/>
              </a:rPr>
              <a:t>Works Cited / References</a:t>
            </a:r>
            <a:endParaRPr sz="1200" b="1">
              <a:solidFill>
                <a:srgbClr val="455A64"/>
              </a:solidFill>
              <a:latin typeface="Roboto"/>
              <a:ea typeface="Roboto"/>
              <a:cs typeface="Roboto"/>
              <a:sym typeface="Roboto"/>
            </a:endParaRPr>
          </a:p>
          <a:p>
            <a:pPr marL="0" lvl="0" indent="0" algn="l" rtl="0">
              <a:spcBef>
                <a:spcPts val="12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9b4e92ac8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9b4e92ac8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Artwork is conventionally any photograph of your choice. Submissions will be accepted from any student (regardless of whether they submit an article for the journal or not)</a:t>
            </a:r>
            <a:endParaRPr/>
          </a:p>
          <a:p>
            <a:pPr marL="0" lvl="0" indent="0" algn="l" rtl="0">
              <a:spcBef>
                <a:spcPts val="0"/>
              </a:spcBef>
              <a:spcAft>
                <a:spcPts val="0"/>
              </a:spcAft>
              <a:buNone/>
            </a:pPr>
            <a:r>
              <a:rPr lang="en"/>
              <a:t>-Specific details about the cover artwork format can be found on the ugrj website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9b4e92ac81_0_2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9b4e92ac8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submit articles, head over to the undergraduate research journal website and click the following. You will be prompted to fill in some contact information for yourself, your PI/Faculty mentor, and your advising graduate student. Please also keep in mind that once you submit, your faculty mentor will be </a:t>
            </a:r>
            <a:r>
              <a:rPr lang="en" u="sng"/>
              <a:t>required </a:t>
            </a:r>
            <a:r>
              <a:rPr lang="en"/>
              <a:t>to accept and approve your submission. This approval will be simply a response to an email that the UGRJ will send out upon submission so please, try to submit articles as early as possible before the deadline and make sure that your faculty mentor knows to expect an email once you do submit.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5ed75ccf_0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Once the article is submitted, it will enter the review process as such. *Briefly describe/summarize the editing timeline*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5ed75ccf_01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4 general categories that will be used to review student’s paper.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dark">
  <p:cSld name="BLANK_1">
    <p:bg>
      <p:bgPr>
        <a:gradFill>
          <a:gsLst>
            <a:gs pos="0">
              <a:schemeClr val="accent1"/>
            </a:gs>
            <a:gs pos="50000">
              <a:schemeClr val="accent1"/>
            </a:gs>
            <a:gs pos="100000">
              <a:schemeClr val="accent2"/>
            </a:gs>
          </a:gsLst>
          <a:lin ang="16200038" scaled="0"/>
        </a:gradFill>
        <a:effectLst/>
      </p:bgPr>
    </p:bg>
    <p:spTree>
      <p:nvGrpSpPr>
        <p:cNvPr id="1" name="Shape 56"/>
        <p:cNvGrpSpPr/>
        <p:nvPr/>
      </p:nvGrpSpPr>
      <p:grpSpPr>
        <a:xfrm>
          <a:off x="0" y="0"/>
          <a:ext cx="0" cy="0"/>
          <a:chOff x="0" y="0"/>
          <a:chExt cx="0" cy="0"/>
        </a:xfrm>
      </p:grpSpPr>
      <p:sp>
        <p:nvSpPr>
          <p:cNvPr id="57" name="Google Shape;57;p11"/>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5000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sp>
        <p:nvSpPr>
          <p:cNvPr id="17" name="Google Shape;17;p4"/>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p:nvPr/>
        </p:nvSpPr>
        <p:spPr>
          <a:xfrm rot="5400000">
            <a:off x="-303375" y="927405"/>
            <a:ext cx="1416300" cy="8097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1039050" y="1028325"/>
            <a:ext cx="4742700" cy="3579900"/>
          </a:xfrm>
          <a:prstGeom prst="rect">
            <a:avLst/>
          </a:prstGeom>
        </p:spPr>
        <p:txBody>
          <a:bodyPr spcFirstLastPara="1" wrap="square" lIns="0" tIns="0" rIns="0" bIns="0" anchor="t" anchorCtr="0">
            <a:noAutofit/>
          </a:bodyPr>
          <a:lstStyle>
            <a:lvl1pPr marL="457200" lvl="0" indent="-431800" rtl="0">
              <a:spcBef>
                <a:spcPts val="600"/>
              </a:spcBef>
              <a:spcAft>
                <a:spcPts val="0"/>
              </a:spcAft>
              <a:buClr>
                <a:schemeClr val="lt1"/>
              </a:buClr>
              <a:buSzPts val="3200"/>
              <a:buChar char="▸"/>
              <a:defRPr sz="3200">
                <a:solidFill>
                  <a:schemeClr val="lt1"/>
                </a:solidFill>
              </a:defRPr>
            </a:lvl1pPr>
            <a:lvl2pPr marL="914400" lvl="1" indent="-431800" rtl="0">
              <a:spcBef>
                <a:spcPts val="600"/>
              </a:spcBef>
              <a:spcAft>
                <a:spcPts val="0"/>
              </a:spcAft>
              <a:buClr>
                <a:schemeClr val="lt1"/>
              </a:buClr>
              <a:buSzPts val="3200"/>
              <a:buChar char="▹"/>
              <a:defRPr sz="3200">
                <a:solidFill>
                  <a:schemeClr val="lt1"/>
                </a:solidFill>
              </a:defRPr>
            </a:lvl2pPr>
            <a:lvl3pPr marL="1371600" lvl="2" indent="-431800" rtl="0">
              <a:spcBef>
                <a:spcPts val="600"/>
              </a:spcBef>
              <a:spcAft>
                <a:spcPts val="0"/>
              </a:spcAft>
              <a:buClr>
                <a:schemeClr val="lt1"/>
              </a:buClr>
              <a:buSzPts val="3200"/>
              <a:buChar char="▹"/>
              <a:defRPr sz="3200">
                <a:solidFill>
                  <a:schemeClr val="lt1"/>
                </a:solidFill>
              </a:defRPr>
            </a:lvl3pPr>
            <a:lvl4pPr marL="1828800" lvl="3" indent="-431800" rtl="0">
              <a:spcBef>
                <a:spcPts val="600"/>
              </a:spcBef>
              <a:spcAft>
                <a:spcPts val="0"/>
              </a:spcAft>
              <a:buClr>
                <a:schemeClr val="lt1"/>
              </a:buClr>
              <a:buSzPts val="3200"/>
              <a:buChar char="▹"/>
              <a:defRPr sz="3200">
                <a:solidFill>
                  <a:schemeClr val="lt1"/>
                </a:solidFill>
              </a:defRPr>
            </a:lvl4pPr>
            <a:lvl5pPr marL="2286000" lvl="4" indent="-431800" rtl="0">
              <a:spcBef>
                <a:spcPts val="600"/>
              </a:spcBef>
              <a:spcAft>
                <a:spcPts val="0"/>
              </a:spcAft>
              <a:buClr>
                <a:schemeClr val="lt1"/>
              </a:buClr>
              <a:buSzPts val="3200"/>
              <a:buChar char="▹"/>
              <a:defRPr sz="3200">
                <a:solidFill>
                  <a:schemeClr val="lt1"/>
                </a:solidFill>
              </a:defRPr>
            </a:lvl5pPr>
            <a:lvl6pPr marL="2743200" lvl="5" indent="-431800" rtl="0">
              <a:spcBef>
                <a:spcPts val="600"/>
              </a:spcBef>
              <a:spcAft>
                <a:spcPts val="0"/>
              </a:spcAft>
              <a:buClr>
                <a:schemeClr val="lt1"/>
              </a:buClr>
              <a:buSzPts val="3200"/>
              <a:buChar char="▹"/>
              <a:defRPr sz="3200">
                <a:solidFill>
                  <a:schemeClr val="lt1"/>
                </a:solidFill>
              </a:defRPr>
            </a:lvl6pPr>
            <a:lvl7pPr marL="3200400" lvl="6" indent="-431800" rtl="0">
              <a:spcBef>
                <a:spcPts val="600"/>
              </a:spcBef>
              <a:spcAft>
                <a:spcPts val="0"/>
              </a:spcAft>
              <a:buClr>
                <a:schemeClr val="lt1"/>
              </a:buClr>
              <a:buSzPts val="3200"/>
              <a:buChar char="▹"/>
              <a:defRPr sz="3200">
                <a:solidFill>
                  <a:schemeClr val="lt1"/>
                </a:solidFill>
              </a:defRPr>
            </a:lvl7pPr>
            <a:lvl8pPr marL="3657600" lvl="7" indent="-431800" rtl="0">
              <a:spcBef>
                <a:spcPts val="600"/>
              </a:spcBef>
              <a:spcAft>
                <a:spcPts val="0"/>
              </a:spcAft>
              <a:buClr>
                <a:schemeClr val="lt1"/>
              </a:buClr>
              <a:buSzPts val="3200"/>
              <a:buChar char="▹"/>
              <a:defRPr sz="3200">
                <a:solidFill>
                  <a:schemeClr val="lt1"/>
                </a:solidFill>
              </a:defRPr>
            </a:lvl8pPr>
            <a:lvl9pPr marL="4114800" lvl="8" indent="-431800">
              <a:spcBef>
                <a:spcPts val="600"/>
              </a:spcBef>
              <a:spcAft>
                <a:spcPts val="0"/>
              </a:spcAft>
              <a:buClr>
                <a:schemeClr val="lt1"/>
              </a:buClr>
              <a:buSzPts val="3200"/>
              <a:buChar char="▹"/>
              <a:defRPr sz="3200">
                <a:solidFill>
                  <a:schemeClr val="lt1"/>
                </a:solidFill>
              </a:defRPr>
            </a:lvl9pPr>
          </a:lstStyle>
          <a:p>
            <a:endParaRPr/>
          </a:p>
        </p:txBody>
      </p:sp>
      <p:sp>
        <p:nvSpPr>
          <p:cNvPr id="20" name="Google Shape;20;p4"/>
          <p:cNvSpPr txBox="1"/>
          <p:nvPr/>
        </p:nvSpPr>
        <p:spPr>
          <a:xfrm>
            <a:off x="19050" y="933775"/>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a:solidFill>
                  <a:schemeClr val="accent2"/>
                </a:solidFill>
                <a:latin typeface="Raleway"/>
                <a:ea typeface="Raleway"/>
                <a:cs typeface="Raleway"/>
                <a:sym typeface="Raleway"/>
              </a:rPr>
              <a:t>“</a:t>
            </a:r>
            <a:endParaRPr sz="8600" b="1">
              <a:solidFill>
                <a:schemeClr val="accent2"/>
              </a:solidFill>
              <a:latin typeface="Raleway"/>
              <a:ea typeface="Raleway"/>
              <a:cs typeface="Raleway"/>
              <a:sym typeface="Raleway"/>
            </a:endParaRPr>
          </a:p>
        </p:txBody>
      </p:sp>
      <p:sp>
        <p:nvSpPr>
          <p:cNvPr id="21" name="Google Shape;21;p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4572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0" name="Google Shape;40;p7"/>
          <p:cNvSpPr txBox="1">
            <a:spLocks noGrp="1"/>
          </p:cNvSpPr>
          <p:nvPr>
            <p:ph type="body" idx="2"/>
          </p:nvPr>
        </p:nvSpPr>
        <p:spPr>
          <a:xfrm>
            <a:off x="329025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1" name="Google Shape;41;p7"/>
          <p:cNvSpPr txBox="1">
            <a:spLocks noGrp="1"/>
          </p:cNvSpPr>
          <p:nvPr>
            <p:ph type="body" idx="3"/>
          </p:nvPr>
        </p:nvSpPr>
        <p:spPr>
          <a:xfrm>
            <a:off x="61233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2" name="Google Shape;42;p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7" name="Google Shape;47;p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9"/>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5400000">
            <a:off x="-100350" y="4448760"/>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txBox="1">
            <a:spLocks noGrp="1"/>
          </p:cNvSpPr>
          <p:nvPr>
            <p:ph type="body" idx="1"/>
          </p:nvPr>
        </p:nvSpPr>
        <p:spPr>
          <a:xfrm>
            <a:off x="457200" y="4406309"/>
            <a:ext cx="8229600" cy="519600"/>
          </a:xfrm>
          <a:prstGeom prst="rect">
            <a:avLst/>
          </a:prstGeom>
        </p:spPr>
        <p:txBody>
          <a:bodyPr spcFirstLastPara="1" wrap="square" lIns="0" tIns="0" rIns="0" bIns="0" anchor="t" anchorCtr="0">
            <a:noAutofit/>
          </a:bodyPr>
          <a:lstStyle>
            <a:lvl1pPr marL="457200" lvl="0" indent="-228600">
              <a:spcBef>
                <a:spcPts val="360"/>
              </a:spcBef>
              <a:spcAft>
                <a:spcPts val="0"/>
              </a:spcAft>
              <a:buSzPts val="1800"/>
              <a:buNone/>
              <a:defRPr sz="1800"/>
            </a:lvl1pPr>
          </a:lstStyle>
          <a:p>
            <a:endParaRPr/>
          </a:p>
        </p:txBody>
      </p:sp>
      <p:sp>
        <p:nvSpPr>
          <p:cNvPr id="52" name="Google Shape;52;p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ugr@ucr.edu"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12"/>
          <p:cNvGrpSpPr/>
          <p:nvPr/>
        </p:nvGrpSpPr>
        <p:grpSpPr>
          <a:xfrm>
            <a:off x="5122427" y="668001"/>
            <a:ext cx="3841143" cy="3893303"/>
            <a:chOff x="5122427" y="668001"/>
            <a:chExt cx="3841143" cy="3893303"/>
          </a:xfrm>
        </p:grpSpPr>
        <p:grpSp>
          <p:nvGrpSpPr>
            <p:cNvPr id="64" name="Google Shape;64;p12"/>
            <p:cNvGrpSpPr/>
            <p:nvPr/>
          </p:nvGrpSpPr>
          <p:grpSpPr>
            <a:xfrm>
              <a:off x="5144045" y="893590"/>
              <a:ext cx="2833667" cy="2964311"/>
              <a:chOff x="3860721" y="1330073"/>
              <a:chExt cx="3544299" cy="3707706"/>
            </a:xfrm>
          </p:grpSpPr>
          <p:sp>
            <p:nvSpPr>
              <p:cNvPr id="65" name="Google Shape;65;p12"/>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2"/>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2"/>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2"/>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12"/>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12"/>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12"/>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12"/>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2"/>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2"/>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2"/>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12"/>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12"/>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12"/>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12"/>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2"/>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2"/>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2"/>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12"/>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12"/>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12"/>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2"/>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2"/>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2"/>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2"/>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2"/>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2"/>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2"/>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2"/>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2"/>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12"/>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12"/>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2"/>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2"/>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2"/>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2"/>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2"/>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2"/>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12"/>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2"/>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12"/>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12"/>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2"/>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12"/>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12"/>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2"/>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2"/>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2"/>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2"/>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2"/>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2"/>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2"/>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2"/>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2"/>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2"/>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2"/>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2"/>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2"/>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2"/>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2"/>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2"/>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2"/>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2"/>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2"/>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2"/>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2"/>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2"/>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2"/>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2"/>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2"/>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2"/>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2"/>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12"/>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12"/>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2"/>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2"/>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2"/>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2"/>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2"/>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2"/>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2"/>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2"/>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2"/>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2"/>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2"/>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2"/>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2"/>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2"/>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2"/>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2"/>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2"/>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2"/>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2"/>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12"/>
            <p:cNvSpPr/>
            <p:nvPr/>
          </p:nvSpPr>
          <p:spPr>
            <a:xfrm>
              <a:off x="6986665" y="3342725"/>
              <a:ext cx="1789199" cy="1033007"/>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2"/>
            <p:cNvSpPr/>
            <p:nvPr/>
          </p:nvSpPr>
          <p:spPr>
            <a:xfrm>
              <a:off x="7014156" y="3327342"/>
              <a:ext cx="1789199" cy="1033007"/>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2"/>
            <p:cNvSpPr/>
            <p:nvPr/>
          </p:nvSpPr>
          <p:spPr>
            <a:xfrm>
              <a:off x="7014156" y="3298709"/>
              <a:ext cx="1789199" cy="1033007"/>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2"/>
            <p:cNvSpPr/>
            <p:nvPr/>
          </p:nvSpPr>
          <p:spPr>
            <a:xfrm>
              <a:off x="7976493" y="3396565"/>
              <a:ext cx="664277" cy="383503"/>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2"/>
            <p:cNvSpPr/>
            <p:nvPr/>
          </p:nvSpPr>
          <p:spPr>
            <a:xfrm>
              <a:off x="7912754" y="3450709"/>
              <a:ext cx="634273" cy="36621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2"/>
            <p:cNvSpPr/>
            <p:nvPr/>
          </p:nvSpPr>
          <p:spPr>
            <a:xfrm>
              <a:off x="7863331" y="3479190"/>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2"/>
            <p:cNvSpPr/>
            <p:nvPr/>
          </p:nvSpPr>
          <p:spPr>
            <a:xfrm>
              <a:off x="7813984" y="3507747"/>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2"/>
            <p:cNvSpPr/>
            <p:nvPr/>
          </p:nvSpPr>
          <p:spPr>
            <a:xfrm>
              <a:off x="7451727" y="3699575"/>
              <a:ext cx="664201" cy="38350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2"/>
            <p:cNvSpPr/>
            <p:nvPr/>
          </p:nvSpPr>
          <p:spPr>
            <a:xfrm>
              <a:off x="7387988" y="3753643"/>
              <a:ext cx="592922" cy="342381"/>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2"/>
            <p:cNvSpPr/>
            <p:nvPr/>
          </p:nvSpPr>
          <p:spPr>
            <a:xfrm>
              <a:off x="7338565" y="3782200"/>
              <a:ext cx="581727" cy="33583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2"/>
            <p:cNvSpPr/>
            <p:nvPr/>
          </p:nvSpPr>
          <p:spPr>
            <a:xfrm>
              <a:off x="7289218" y="3810681"/>
              <a:ext cx="496361" cy="286637"/>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2"/>
            <p:cNvSpPr/>
            <p:nvPr/>
          </p:nvSpPr>
          <p:spPr>
            <a:xfrm>
              <a:off x="7582329" y="3561435"/>
              <a:ext cx="337202" cy="194645"/>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2"/>
            <p:cNvSpPr/>
            <p:nvPr/>
          </p:nvSpPr>
          <p:spPr>
            <a:xfrm>
              <a:off x="7800200" y="3687162"/>
              <a:ext cx="337202" cy="194721"/>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2"/>
            <p:cNvSpPr/>
            <p:nvPr/>
          </p:nvSpPr>
          <p:spPr>
            <a:xfrm>
              <a:off x="8018073" y="3812966"/>
              <a:ext cx="337202" cy="194721"/>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2"/>
            <p:cNvSpPr/>
            <p:nvPr/>
          </p:nvSpPr>
          <p:spPr>
            <a:xfrm>
              <a:off x="6687910" y="670084"/>
              <a:ext cx="163899" cy="239625"/>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2"/>
            <p:cNvSpPr/>
            <p:nvPr/>
          </p:nvSpPr>
          <p:spPr>
            <a:xfrm>
              <a:off x="6700339" y="668001"/>
              <a:ext cx="78506" cy="96744"/>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2"/>
            <p:cNvSpPr/>
            <p:nvPr/>
          </p:nvSpPr>
          <p:spPr>
            <a:xfrm>
              <a:off x="6715688" y="773039"/>
              <a:ext cx="96838" cy="10838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2"/>
            <p:cNvSpPr/>
            <p:nvPr/>
          </p:nvSpPr>
          <p:spPr>
            <a:xfrm>
              <a:off x="6550295" y="816287"/>
              <a:ext cx="182749" cy="260151"/>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12"/>
            <p:cNvSpPr/>
            <p:nvPr/>
          </p:nvSpPr>
          <p:spPr>
            <a:xfrm>
              <a:off x="6687493" y="808527"/>
              <a:ext cx="141166" cy="186207"/>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12"/>
            <p:cNvSpPr/>
            <p:nvPr/>
          </p:nvSpPr>
          <p:spPr>
            <a:xfrm>
              <a:off x="6712641" y="675415"/>
              <a:ext cx="103849" cy="127932"/>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2"/>
            <p:cNvSpPr/>
            <p:nvPr/>
          </p:nvSpPr>
          <p:spPr>
            <a:xfrm>
              <a:off x="6716857" y="674913"/>
              <a:ext cx="104260" cy="98126"/>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2"/>
            <p:cNvSpPr/>
            <p:nvPr/>
          </p:nvSpPr>
          <p:spPr>
            <a:xfrm>
              <a:off x="6591681" y="1319278"/>
              <a:ext cx="81988" cy="62539"/>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2"/>
            <p:cNvSpPr/>
            <p:nvPr/>
          </p:nvSpPr>
          <p:spPr>
            <a:xfrm>
              <a:off x="6592043" y="1339232"/>
              <a:ext cx="81616" cy="42611"/>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2"/>
            <p:cNvSpPr/>
            <p:nvPr/>
          </p:nvSpPr>
          <p:spPr>
            <a:xfrm>
              <a:off x="6550653" y="1292322"/>
              <a:ext cx="75049" cy="5813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2"/>
            <p:cNvSpPr/>
            <p:nvPr/>
          </p:nvSpPr>
          <p:spPr>
            <a:xfrm>
              <a:off x="6550998" y="1311512"/>
              <a:ext cx="74752" cy="39022"/>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2"/>
            <p:cNvSpPr/>
            <p:nvPr/>
          </p:nvSpPr>
          <p:spPr>
            <a:xfrm>
              <a:off x="6578488" y="992358"/>
              <a:ext cx="178709" cy="30823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2"/>
            <p:cNvSpPr/>
            <p:nvPr/>
          </p:nvSpPr>
          <p:spPr>
            <a:xfrm>
              <a:off x="6627226" y="992967"/>
              <a:ext cx="177917" cy="333745"/>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2"/>
            <p:cNvSpPr/>
            <p:nvPr/>
          </p:nvSpPr>
          <p:spPr>
            <a:xfrm>
              <a:off x="6560953" y="971949"/>
              <a:ext cx="266059" cy="244904"/>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2"/>
            <p:cNvSpPr/>
            <p:nvPr/>
          </p:nvSpPr>
          <p:spPr>
            <a:xfrm>
              <a:off x="6774876" y="827227"/>
              <a:ext cx="92463" cy="32416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2"/>
            <p:cNvSpPr/>
            <p:nvPr/>
          </p:nvSpPr>
          <p:spPr>
            <a:xfrm>
              <a:off x="6792998" y="823141"/>
              <a:ext cx="55907" cy="7110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2"/>
            <p:cNvSpPr/>
            <p:nvPr/>
          </p:nvSpPr>
          <p:spPr>
            <a:xfrm>
              <a:off x="6683350" y="808424"/>
              <a:ext cx="47823" cy="5021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3" name="Google Shape;203;p12"/>
            <p:cNvGrpSpPr/>
            <p:nvPr/>
          </p:nvGrpSpPr>
          <p:grpSpPr>
            <a:xfrm flipH="1">
              <a:off x="5678143" y="1227582"/>
              <a:ext cx="345795" cy="1043508"/>
              <a:chOff x="5678143" y="1151382"/>
              <a:chExt cx="345795" cy="1043508"/>
            </a:xfrm>
          </p:grpSpPr>
          <p:sp>
            <p:nvSpPr>
              <p:cNvPr id="204" name="Google Shape;204;p12"/>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2"/>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2"/>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2"/>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2"/>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2"/>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2"/>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2"/>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2"/>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2"/>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12"/>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2"/>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2"/>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2"/>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2"/>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2"/>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2"/>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 name="Google Shape;221;p12"/>
            <p:cNvGrpSpPr/>
            <p:nvPr/>
          </p:nvGrpSpPr>
          <p:grpSpPr>
            <a:xfrm>
              <a:off x="5122427" y="3292365"/>
              <a:ext cx="823270" cy="1268939"/>
              <a:chOff x="5490177" y="3555452"/>
              <a:chExt cx="823270" cy="1268939"/>
            </a:xfrm>
          </p:grpSpPr>
          <p:sp>
            <p:nvSpPr>
              <p:cNvPr id="222" name="Google Shape;222;p12"/>
              <p:cNvSpPr/>
              <p:nvPr/>
            </p:nvSpPr>
            <p:spPr>
              <a:xfrm>
                <a:off x="5967652" y="4624747"/>
                <a:ext cx="345795" cy="199644"/>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2"/>
              <p:cNvSpPr/>
              <p:nvPr/>
            </p:nvSpPr>
            <p:spPr>
              <a:xfrm>
                <a:off x="6225123" y="3957880"/>
                <a:ext cx="68002" cy="244678"/>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2"/>
              <p:cNvSpPr/>
              <p:nvPr/>
            </p:nvSpPr>
            <p:spPr>
              <a:xfrm>
                <a:off x="6014262" y="4720102"/>
                <a:ext cx="99120" cy="56094"/>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2"/>
              <p:cNvSpPr/>
              <p:nvPr/>
            </p:nvSpPr>
            <p:spPr>
              <a:xfrm>
                <a:off x="6014165" y="4729456"/>
                <a:ext cx="97551" cy="46733"/>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2"/>
              <p:cNvSpPr/>
              <p:nvPr/>
            </p:nvSpPr>
            <p:spPr>
              <a:xfrm>
                <a:off x="6140412" y="4656810"/>
                <a:ext cx="95533" cy="53978"/>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2"/>
              <p:cNvSpPr/>
              <p:nvPr/>
            </p:nvSpPr>
            <p:spPr>
              <a:xfrm>
                <a:off x="6140448" y="4665717"/>
                <a:ext cx="93872" cy="45066"/>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2"/>
              <p:cNvSpPr/>
              <p:nvPr/>
            </p:nvSpPr>
            <p:spPr>
              <a:xfrm>
                <a:off x="6074259" y="4151308"/>
                <a:ext cx="190443" cy="586341"/>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2"/>
              <p:cNvSpPr/>
              <p:nvPr/>
            </p:nvSpPr>
            <p:spPr>
              <a:xfrm>
                <a:off x="6075072" y="4151308"/>
                <a:ext cx="189540" cy="327893"/>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2"/>
              <p:cNvSpPr/>
              <p:nvPr/>
            </p:nvSpPr>
            <p:spPr>
              <a:xfrm>
                <a:off x="6112869" y="3797323"/>
                <a:ext cx="128417" cy="206862"/>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2"/>
              <p:cNvSpPr/>
              <p:nvPr/>
            </p:nvSpPr>
            <p:spPr>
              <a:xfrm>
                <a:off x="6244085" y="3981464"/>
                <a:ext cx="49073" cy="87044"/>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2"/>
              <p:cNvSpPr/>
              <p:nvPr/>
            </p:nvSpPr>
            <p:spPr>
              <a:xfrm>
                <a:off x="6106401" y="3956215"/>
                <a:ext cx="153237" cy="219092"/>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2"/>
              <p:cNvSpPr/>
              <p:nvPr/>
            </p:nvSpPr>
            <p:spPr>
              <a:xfrm>
                <a:off x="5856250" y="4001330"/>
                <a:ext cx="294998" cy="212364"/>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2"/>
              <p:cNvSpPr/>
              <p:nvPr/>
            </p:nvSpPr>
            <p:spPr>
              <a:xfrm>
                <a:off x="6075027" y="3988967"/>
                <a:ext cx="80628" cy="83804"/>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12"/>
              <p:cNvSpPr/>
              <p:nvPr/>
            </p:nvSpPr>
            <p:spPr>
              <a:xfrm>
                <a:off x="6107459" y="3797280"/>
                <a:ext cx="160810" cy="262954"/>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2"/>
              <p:cNvSpPr/>
              <p:nvPr/>
            </p:nvSpPr>
            <p:spPr>
              <a:xfrm>
                <a:off x="5490177" y="438113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2"/>
              <p:cNvSpPr/>
              <p:nvPr/>
            </p:nvSpPr>
            <p:spPr>
              <a:xfrm>
                <a:off x="5573749" y="4455840"/>
                <a:ext cx="98301" cy="76095"/>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2"/>
              <p:cNvSpPr/>
              <p:nvPr/>
            </p:nvSpPr>
            <p:spPr>
              <a:xfrm>
                <a:off x="5573762" y="4480895"/>
                <a:ext cx="97794" cy="5100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2"/>
              <p:cNvSpPr/>
              <p:nvPr/>
            </p:nvSpPr>
            <p:spPr>
              <a:xfrm>
                <a:off x="5674337" y="4417793"/>
                <a:ext cx="98217" cy="73323"/>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2"/>
              <p:cNvSpPr/>
              <p:nvPr/>
            </p:nvSpPr>
            <p:spPr>
              <a:xfrm>
                <a:off x="5674522" y="4441449"/>
                <a:ext cx="97784" cy="5104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2"/>
              <p:cNvSpPr/>
              <p:nvPr/>
            </p:nvSpPr>
            <p:spPr>
              <a:xfrm>
                <a:off x="5578538" y="3979203"/>
                <a:ext cx="169290" cy="484803"/>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2"/>
              <p:cNvSpPr/>
              <p:nvPr/>
            </p:nvSpPr>
            <p:spPr>
              <a:xfrm>
                <a:off x="5601056" y="3677030"/>
                <a:ext cx="108255" cy="105706"/>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2"/>
              <p:cNvSpPr/>
              <p:nvPr/>
            </p:nvSpPr>
            <p:spPr>
              <a:xfrm>
                <a:off x="5726677" y="3702009"/>
                <a:ext cx="153814" cy="302133"/>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2"/>
              <p:cNvSpPr/>
              <p:nvPr/>
            </p:nvSpPr>
            <p:spPr>
              <a:xfrm>
                <a:off x="5572425" y="3691494"/>
                <a:ext cx="175494" cy="353954"/>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2"/>
              <p:cNvSpPr/>
              <p:nvPr/>
            </p:nvSpPr>
            <p:spPr>
              <a:xfrm>
                <a:off x="5596900" y="3567776"/>
                <a:ext cx="116875" cy="142090"/>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2"/>
              <p:cNvSpPr/>
              <p:nvPr/>
            </p:nvSpPr>
            <p:spPr>
              <a:xfrm>
                <a:off x="5586117" y="3555452"/>
                <a:ext cx="123225" cy="121654"/>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2"/>
              <p:cNvSpPr/>
              <p:nvPr/>
            </p:nvSpPr>
            <p:spPr>
              <a:xfrm>
                <a:off x="5563193" y="3761560"/>
                <a:ext cx="157578" cy="270890"/>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2"/>
              <p:cNvSpPr/>
              <p:nvPr/>
            </p:nvSpPr>
            <p:spPr>
              <a:xfrm>
                <a:off x="5730894" y="3844261"/>
                <a:ext cx="182422" cy="245287"/>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2"/>
              <p:cNvSpPr/>
              <p:nvPr/>
            </p:nvSpPr>
            <p:spPr>
              <a:xfrm>
                <a:off x="5699455" y="3997937"/>
                <a:ext cx="92794" cy="45581"/>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2"/>
              <p:cNvSpPr/>
              <p:nvPr/>
            </p:nvSpPr>
            <p:spPr>
              <a:xfrm>
                <a:off x="5833154" y="3969125"/>
                <a:ext cx="57182" cy="4727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2"/>
              <p:cNvSpPr/>
              <p:nvPr/>
            </p:nvSpPr>
            <p:spPr>
              <a:xfrm>
                <a:off x="5709343" y="3692033"/>
                <a:ext cx="56693" cy="82524"/>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2"/>
              <p:cNvSpPr/>
              <p:nvPr/>
            </p:nvSpPr>
            <p:spPr>
              <a:xfrm>
                <a:off x="5551668" y="3748041"/>
                <a:ext cx="68780" cy="102654"/>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3" name="Google Shape;253;p12"/>
            <p:cNvSpPr/>
            <p:nvPr/>
          </p:nvSpPr>
          <p:spPr>
            <a:xfrm>
              <a:off x="7297552" y="1119942"/>
              <a:ext cx="135609" cy="26640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2"/>
            <p:cNvSpPr/>
            <p:nvPr/>
          </p:nvSpPr>
          <p:spPr>
            <a:xfrm>
              <a:off x="7309787" y="1745656"/>
              <a:ext cx="93295" cy="72283"/>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2"/>
            <p:cNvSpPr/>
            <p:nvPr/>
          </p:nvSpPr>
          <p:spPr>
            <a:xfrm>
              <a:off x="7310617" y="1769417"/>
              <a:ext cx="92899" cy="48456"/>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2"/>
            <p:cNvSpPr/>
            <p:nvPr/>
          </p:nvSpPr>
          <p:spPr>
            <a:xfrm>
              <a:off x="7197828" y="1680648"/>
              <a:ext cx="93274" cy="69610"/>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2"/>
            <p:cNvSpPr/>
            <p:nvPr/>
          </p:nvSpPr>
          <p:spPr>
            <a:xfrm>
              <a:off x="7198064" y="1702707"/>
              <a:ext cx="92850" cy="48456"/>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2"/>
            <p:cNvSpPr/>
            <p:nvPr/>
          </p:nvSpPr>
          <p:spPr>
            <a:xfrm>
              <a:off x="7221254" y="1360384"/>
              <a:ext cx="326700" cy="394943"/>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2"/>
            <p:cNvSpPr/>
            <p:nvPr/>
          </p:nvSpPr>
          <p:spPr>
            <a:xfrm>
              <a:off x="7417903" y="1095544"/>
              <a:ext cx="102781" cy="99997"/>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2"/>
            <p:cNvSpPr/>
            <p:nvPr/>
          </p:nvSpPr>
          <p:spPr>
            <a:xfrm>
              <a:off x="7381720" y="1109556"/>
              <a:ext cx="166775" cy="325513"/>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2"/>
            <p:cNvSpPr/>
            <p:nvPr/>
          </p:nvSpPr>
          <p:spPr>
            <a:xfrm>
              <a:off x="7413797" y="991818"/>
              <a:ext cx="110760" cy="134864"/>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2"/>
            <p:cNvSpPr/>
            <p:nvPr/>
          </p:nvSpPr>
          <p:spPr>
            <a:xfrm>
              <a:off x="7417935" y="980032"/>
              <a:ext cx="116886" cy="115512"/>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2"/>
            <p:cNvSpPr/>
            <p:nvPr/>
          </p:nvSpPr>
          <p:spPr>
            <a:xfrm>
              <a:off x="7364000" y="1109861"/>
              <a:ext cx="53839" cy="78361"/>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2"/>
            <p:cNvSpPr/>
            <p:nvPr/>
          </p:nvSpPr>
          <p:spPr>
            <a:xfrm>
              <a:off x="7794459" y="3551002"/>
              <a:ext cx="540508" cy="312148"/>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2"/>
            <p:cNvSpPr/>
            <p:nvPr/>
          </p:nvSpPr>
          <p:spPr>
            <a:xfrm>
              <a:off x="7824798" y="3491907"/>
              <a:ext cx="469764" cy="181297"/>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2"/>
            <p:cNvSpPr/>
            <p:nvPr/>
          </p:nvSpPr>
          <p:spPr>
            <a:xfrm>
              <a:off x="7794490" y="3623727"/>
              <a:ext cx="41046" cy="82625"/>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2"/>
            <p:cNvSpPr/>
            <p:nvPr/>
          </p:nvSpPr>
          <p:spPr>
            <a:xfrm>
              <a:off x="8298847" y="3624184"/>
              <a:ext cx="36096" cy="82168"/>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2"/>
            <p:cNvSpPr/>
            <p:nvPr/>
          </p:nvSpPr>
          <p:spPr>
            <a:xfrm>
              <a:off x="7842237" y="3535238"/>
              <a:ext cx="449908" cy="259679"/>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2"/>
            <p:cNvSpPr/>
            <p:nvPr/>
          </p:nvSpPr>
          <p:spPr>
            <a:xfrm>
              <a:off x="7815050" y="3673683"/>
              <a:ext cx="491482" cy="17632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2"/>
            <p:cNvSpPr/>
            <p:nvPr/>
          </p:nvSpPr>
          <p:spPr>
            <a:xfrm>
              <a:off x="7794490" y="3472184"/>
              <a:ext cx="540453" cy="312196"/>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2"/>
            <p:cNvSpPr/>
            <p:nvPr/>
          </p:nvSpPr>
          <p:spPr>
            <a:xfrm>
              <a:off x="7752377" y="3752957"/>
              <a:ext cx="148877" cy="85976"/>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2"/>
            <p:cNvSpPr/>
            <p:nvPr/>
          </p:nvSpPr>
          <p:spPr>
            <a:xfrm>
              <a:off x="7787483" y="3773138"/>
              <a:ext cx="113771" cy="106232"/>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2"/>
            <p:cNvSpPr/>
            <p:nvPr/>
          </p:nvSpPr>
          <p:spPr>
            <a:xfrm>
              <a:off x="7465892" y="3799784"/>
              <a:ext cx="344817" cy="254127"/>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2"/>
            <p:cNvSpPr/>
            <p:nvPr/>
          </p:nvSpPr>
          <p:spPr>
            <a:xfrm>
              <a:off x="8113340" y="4275363"/>
              <a:ext cx="345579" cy="199519"/>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2"/>
            <p:cNvSpPr/>
            <p:nvPr/>
          </p:nvSpPr>
          <p:spPr>
            <a:xfrm>
              <a:off x="8345604" y="3658605"/>
              <a:ext cx="79241" cy="172485"/>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2"/>
            <p:cNvSpPr/>
            <p:nvPr/>
          </p:nvSpPr>
          <p:spPr>
            <a:xfrm>
              <a:off x="8356722" y="3587657"/>
              <a:ext cx="56961" cy="109603"/>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2"/>
            <p:cNvSpPr/>
            <p:nvPr/>
          </p:nvSpPr>
          <p:spPr>
            <a:xfrm>
              <a:off x="8165307" y="4346248"/>
              <a:ext cx="122882" cy="68919"/>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2"/>
            <p:cNvSpPr/>
            <p:nvPr/>
          </p:nvSpPr>
          <p:spPr>
            <a:xfrm>
              <a:off x="8165313" y="4357988"/>
              <a:ext cx="120815" cy="57407"/>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2"/>
            <p:cNvSpPr/>
            <p:nvPr/>
          </p:nvSpPr>
          <p:spPr>
            <a:xfrm>
              <a:off x="8255166" y="4305930"/>
              <a:ext cx="122882" cy="68953"/>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2"/>
            <p:cNvSpPr/>
            <p:nvPr/>
          </p:nvSpPr>
          <p:spPr>
            <a:xfrm>
              <a:off x="8255174" y="4317703"/>
              <a:ext cx="120815" cy="57407"/>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2"/>
            <p:cNvSpPr/>
            <p:nvPr/>
          </p:nvSpPr>
          <p:spPr>
            <a:xfrm>
              <a:off x="8198325" y="3858200"/>
              <a:ext cx="179678" cy="5072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2"/>
            <p:cNvSpPr/>
            <p:nvPr/>
          </p:nvSpPr>
          <p:spPr>
            <a:xfrm>
              <a:off x="8224549" y="3442293"/>
              <a:ext cx="130417" cy="208730"/>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2"/>
            <p:cNvSpPr/>
            <p:nvPr/>
          </p:nvSpPr>
          <p:spPr>
            <a:xfrm>
              <a:off x="8197056" y="3589895"/>
              <a:ext cx="200560" cy="332104"/>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2"/>
            <p:cNvSpPr/>
            <p:nvPr/>
          </p:nvSpPr>
          <p:spPr>
            <a:xfrm>
              <a:off x="8000839" y="3631642"/>
              <a:ext cx="254644" cy="198374"/>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2"/>
            <p:cNvSpPr/>
            <p:nvPr/>
          </p:nvSpPr>
          <p:spPr>
            <a:xfrm>
              <a:off x="8187055" y="3627341"/>
              <a:ext cx="77484" cy="113419"/>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2"/>
            <p:cNvSpPr/>
            <p:nvPr/>
          </p:nvSpPr>
          <p:spPr>
            <a:xfrm>
              <a:off x="8224358" y="3433131"/>
              <a:ext cx="126435" cy="139356"/>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9" name="Google Shape;289;p12"/>
            <p:cNvGrpSpPr/>
            <p:nvPr/>
          </p:nvGrpSpPr>
          <p:grpSpPr>
            <a:xfrm>
              <a:off x="6544681" y="927100"/>
              <a:ext cx="264550" cy="200503"/>
              <a:chOff x="6621095" y="1452181"/>
              <a:chExt cx="330894" cy="250785"/>
            </a:xfrm>
          </p:grpSpPr>
          <p:sp>
            <p:nvSpPr>
              <p:cNvPr id="290" name="Google Shape;290;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5" name="Google Shape;295;p12"/>
            <p:cNvGrpSpPr/>
            <p:nvPr/>
          </p:nvGrpSpPr>
          <p:grpSpPr>
            <a:xfrm>
              <a:off x="7210360" y="1314224"/>
              <a:ext cx="264550" cy="200503"/>
              <a:chOff x="6621095" y="1452181"/>
              <a:chExt cx="330894" cy="250785"/>
            </a:xfrm>
          </p:grpSpPr>
          <p:sp>
            <p:nvSpPr>
              <p:cNvPr id="296" name="Google Shape;296;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1" name="Google Shape;301;p12"/>
            <p:cNvSpPr/>
            <p:nvPr/>
          </p:nvSpPr>
          <p:spPr>
            <a:xfrm>
              <a:off x="7451033" y="1163186"/>
              <a:ext cx="126280" cy="353110"/>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12"/>
            <p:cNvSpPr/>
            <p:nvPr/>
          </p:nvSpPr>
          <p:spPr>
            <a:xfrm>
              <a:off x="7509451" y="1160411"/>
              <a:ext cx="72725" cy="98625"/>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 name="Google Shape;303;p12"/>
            <p:cNvGrpSpPr/>
            <p:nvPr/>
          </p:nvGrpSpPr>
          <p:grpSpPr>
            <a:xfrm flipH="1">
              <a:off x="8183210" y="2407472"/>
              <a:ext cx="780360" cy="1195999"/>
              <a:chOff x="3975528" y="3303922"/>
              <a:chExt cx="780360" cy="1195999"/>
            </a:xfrm>
          </p:grpSpPr>
          <p:sp>
            <p:nvSpPr>
              <p:cNvPr id="304" name="Google Shape;304;p12"/>
              <p:cNvSpPr/>
              <p:nvPr/>
            </p:nvSpPr>
            <p:spPr>
              <a:xfrm>
                <a:off x="4158598" y="4226660"/>
                <a:ext cx="285978" cy="165125"/>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2"/>
              <p:cNvSpPr/>
              <p:nvPr/>
            </p:nvSpPr>
            <p:spPr>
              <a:xfrm>
                <a:off x="4385076" y="4094459"/>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2"/>
              <p:cNvSpPr/>
              <p:nvPr/>
            </p:nvSpPr>
            <p:spPr>
              <a:xfrm>
                <a:off x="4469909" y="3303922"/>
                <a:ext cx="285978" cy="165049"/>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12"/>
              <p:cNvSpPr/>
              <p:nvPr/>
            </p:nvSpPr>
            <p:spPr>
              <a:xfrm>
                <a:off x="4612847" y="3386395"/>
                <a:ext cx="142951" cy="825855"/>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12"/>
              <p:cNvSpPr/>
              <p:nvPr/>
            </p:nvSpPr>
            <p:spPr>
              <a:xfrm>
                <a:off x="4255541" y="3675088"/>
                <a:ext cx="285978" cy="1652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12"/>
              <p:cNvSpPr/>
              <p:nvPr/>
            </p:nvSpPr>
            <p:spPr>
              <a:xfrm>
                <a:off x="4398478" y="3757637"/>
                <a:ext cx="142950" cy="57751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12"/>
              <p:cNvSpPr/>
              <p:nvPr/>
            </p:nvSpPr>
            <p:spPr>
              <a:xfrm>
                <a:off x="3975528" y="4334796"/>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12"/>
              <p:cNvSpPr/>
              <p:nvPr/>
            </p:nvSpPr>
            <p:spPr>
              <a:xfrm>
                <a:off x="4027311" y="4067196"/>
                <a:ext cx="285978" cy="165125"/>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12"/>
              <p:cNvSpPr/>
              <p:nvPr/>
            </p:nvSpPr>
            <p:spPr>
              <a:xfrm>
                <a:off x="4170249" y="4149670"/>
                <a:ext cx="142951" cy="319278"/>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12"/>
              <p:cNvSpPr/>
              <p:nvPr/>
            </p:nvSpPr>
            <p:spPr>
              <a:xfrm>
                <a:off x="4359514" y="3443605"/>
                <a:ext cx="123401" cy="242674"/>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12"/>
              <p:cNvSpPr/>
              <p:nvPr/>
            </p:nvSpPr>
            <p:spPr>
              <a:xfrm>
                <a:off x="4386191" y="4013507"/>
                <a:ext cx="85270" cy="65855"/>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12"/>
              <p:cNvSpPr/>
              <p:nvPr/>
            </p:nvSpPr>
            <p:spPr>
              <a:xfrm>
                <a:off x="4386358" y="4035136"/>
                <a:ext cx="84898" cy="44294"/>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2"/>
              <p:cNvSpPr/>
              <p:nvPr/>
            </p:nvSpPr>
            <p:spPr>
              <a:xfrm>
                <a:off x="4488338" y="3953912"/>
                <a:ext cx="85261" cy="63613"/>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2"/>
              <p:cNvSpPr/>
              <p:nvPr/>
            </p:nvSpPr>
            <p:spPr>
              <a:xfrm>
                <a:off x="4488682" y="3974367"/>
                <a:ext cx="84923" cy="44256"/>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2"/>
              <p:cNvSpPr/>
              <p:nvPr/>
            </p:nvSpPr>
            <p:spPr>
              <a:xfrm>
                <a:off x="4254514" y="3662153"/>
                <a:ext cx="298029" cy="360530"/>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2"/>
              <p:cNvSpPr/>
              <p:nvPr/>
            </p:nvSpPr>
            <p:spPr>
              <a:xfrm>
                <a:off x="4279346" y="3421120"/>
                <a:ext cx="93728" cy="91216"/>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2"/>
              <p:cNvSpPr/>
              <p:nvPr/>
            </p:nvSpPr>
            <p:spPr>
              <a:xfrm>
                <a:off x="4254597" y="3433943"/>
                <a:ext cx="151659" cy="296670"/>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2"/>
              <p:cNvSpPr/>
              <p:nvPr/>
            </p:nvSpPr>
            <p:spPr>
              <a:xfrm>
                <a:off x="4275867" y="3326707"/>
                <a:ext cx="101092" cy="122957"/>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2"/>
              <p:cNvSpPr/>
              <p:nvPr/>
            </p:nvSpPr>
            <p:spPr>
              <a:xfrm>
                <a:off x="4266495" y="3315741"/>
                <a:ext cx="106605" cy="105444"/>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2"/>
              <p:cNvSpPr/>
              <p:nvPr/>
            </p:nvSpPr>
            <p:spPr>
              <a:xfrm>
                <a:off x="4373043" y="3434522"/>
                <a:ext cx="49149" cy="71094"/>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0" name="Google Shape;330;p12"/>
              <p:cNvGrpSpPr/>
              <p:nvPr/>
            </p:nvGrpSpPr>
            <p:grpSpPr>
              <a:xfrm flipH="1">
                <a:off x="4321768" y="3621401"/>
                <a:ext cx="239005" cy="181217"/>
                <a:chOff x="6621095" y="1452181"/>
                <a:chExt cx="330894" cy="250785"/>
              </a:xfrm>
            </p:grpSpPr>
            <p:sp>
              <p:nvSpPr>
                <p:cNvPr id="331" name="Google Shape;331;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6" name="Google Shape;336;p12"/>
              <p:cNvSpPr/>
              <p:nvPr/>
            </p:nvSpPr>
            <p:spPr>
              <a:xfrm>
                <a:off x="4228115" y="3483465"/>
                <a:ext cx="114539" cy="321870"/>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2"/>
              <p:cNvSpPr/>
              <p:nvPr/>
            </p:nvSpPr>
            <p:spPr>
              <a:xfrm>
                <a:off x="4223328" y="3479828"/>
                <a:ext cx="66218" cy="90245"/>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38" name="Google Shape;338;p12"/>
          <p:cNvSpPr txBox="1">
            <a:spLocks noGrp="1"/>
          </p:cNvSpPr>
          <p:nvPr>
            <p:ph type="ctrTitle"/>
          </p:nvPr>
        </p:nvSpPr>
        <p:spPr>
          <a:xfrm>
            <a:off x="827100" y="1863600"/>
            <a:ext cx="4962600" cy="141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UGRJ Author Workshop</a:t>
            </a:r>
            <a:endParaRPr/>
          </a:p>
        </p:txBody>
      </p:sp>
      <p:pic>
        <p:nvPicPr>
          <p:cNvPr id="5" name="Picture 4" descr="Text, logo&#10;&#10;Description automatically generated">
            <a:extLst>
              <a:ext uri="{FF2B5EF4-FFF2-40B4-BE49-F238E27FC236}">
                <a16:creationId xmlns:a16="http://schemas.microsoft.com/office/drawing/2014/main" id="{E036763F-1C26-4FB9-AF01-DA2DB4679EED}"/>
              </a:ext>
            </a:extLst>
          </p:cNvPr>
          <p:cNvPicPr>
            <a:picLocks noChangeAspect="1"/>
          </p:cNvPicPr>
          <p:nvPr/>
        </p:nvPicPr>
        <p:blipFill>
          <a:blip r:embed="rId3"/>
          <a:stretch>
            <a:fillRect/>
          </a:stretch>
        </p:blipFill>
        <p:spPr>
          <a:xfrm>
            <a:off x="7338565" y="4558100"/>
            <a:ext cx="1640772" cy="5821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21"/>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Point System</a:t>
            </a:r>
            <a:endParaRPr/>
          </a:p>
        </p:txBody>
      </p:sp>
      <p:sp>
        <p:nvSpPr>
          <p:cNvPr id="585" name="Google Shape;585;p21"/>
          <p:cNvSpPr txBox="1">
            <a:spLocks noGrp="1"/>
          </p:cNvSpPr>
          <p:nvPr>
            <p:ph type="body" idx="1"/>
          </p:nvPr>
        </p:nvSpPr>
        <p:spPr>
          <a:xfrm>
            <a:off x="457200" y="1995750"/>
            <a:ext cx="2563500" cy="1347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Barlow"/>
                <a:ea typeface="Barlow"/>
                <a:cs typeface="Barlow"/>
                <a:sym typeface="Barlow"/>
              </a:rPr>
              <a:t>5</a:t>
            </a:r>
            <a:endParaRPr b="1">
              <a:latin typeface="Barlow"/>
              <a:ea typeface="Barlow"/>
              <a:cs typeface="Barlow"/>
              <a:sym typeface="Barlow"/>
            </a:endParaRPr>
          </a:p>
          <a:p>
            <a:pPr marL="0" lvl="0" indent="0" algn="l" rtl="0">
              <a:spcBef>
                <a:spcPts val="600"/>
              </a:spcBef>
              <a:spcAft>
                <a:spcPts val="0"/>
              </a:spcAft>
              <a:buNone/>
            </a:pPr>
            <a:r>
              <a:rPr lang="en" sz="1200"/>
              <a:t>Highly developed; compelling and well written; thorough; consistently formatted</a:t>
            </a:r>
            <a:endParaRPr sz="1200"/>
          </a:p>
        </p:txBody>
      </p:sp>
      <p:sp>
        <p:nvSpPr>
          <p:cNvPr id="586" name="Google Shape;586;p21"/>
          <p:cNvSpPr txBox="1">
            <a:spLocks noGrp="1"/>
          </p:cNvSpPr>
          <p:nvPr>
            <p:ph type="body" idx="2"/>
          </p:nvPr>
        </p:nvSpPr>
        <p:spPr>
          <a:xfrm>
            <a:off x="3290250" y="1995750"/>
            <a:ext cx="2563500" cy="1347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Barlow"/>
                <a:ea typeface="Barlow"/>
                <a:cs typeface="Barlow"/>
                <a:sym typeface="Barlow"/>
              </a:rPr>
              <a:t>4</a:t>
            </a:r>
            <a:endParaRPr b="1">
              <a:latin typeface="Barlow"/>
              <a:ea typeface="Barlow"/>
              <a:cs typeface="Barlow"/>
              <a:sym typeface="Barlow"/>
            </a:endParaRPr>
          </a:p>
          <a:p>
            <a:pPr marL="0" lvl="0" indent="0" algn="l" rtl="0">
              <a:spcBef>
                <a:spcPts val="600"/>
              </a:spcBef>
              <a:spcAft>
                <a:spcPts val="0"/>
              </a:spcAft>
              <a:buNone/>
            </a:pPr>
            <a:r>
              <a:rPr lang="en" sz="1200"/>
              <a:t>Needs only minor revisions; sufficiently written and developed; rarely vague or confusing; very few inconsistencies</a:t>
            </a:r>
            <a:endParaRPr sz="1200"/>
          </a:p>
        </p:txBody>
      </p:sp>
      <p:sp>
        <p:nvSpPr>
          <p:cNvPr id="587" name="Google Shape;587;p21"/>
          <p:cNvSpPr txBox="1">
            <a:spLocks noGrp="1"/>
          </p:cNvSpPr>
          <p:nvPr>
            <p:ph type="body" idx="3"/>
          </p:nvPr>
        </p:nvSpPr>
        <p:spPr>
          <a:xfrm>
            <a:off x="6123300" y="1995750"/>
            <a:ext cx="2563500" cy="1347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Barlow"/>
                <a:ea typeface="Barlow"/>
                <a:cs typeface="Barlow"/>
                <a:sym typeface="Barlow"/>
              </a:rPr>
              <a:t>3</a:t>
            </a:r>
            <a:endParaRPr b="1">
              <a:latin typeface="Barlow"/>
              <a:ea typeface="Barlow"/>
              <a:cs typeface="Barlow"/>
              <a:sym typeface="Barlow"/>
            </a:endParaRPr>
          </a:p>
          <a:p>
            <a:pPr marL="0" lvl="0" indent="0" algn="l" rtl="0">
              <a:spcBef>
                <a:spcPts val="600"/>
              </a:spcBef>
              <a:spcAft>
                <a:spcPts val="0"/>
              </a:spcAft>
              <a:buNone/>
            </a:pPr>
            <a:r>
              <a:rPr lang="en" sz="1200"/>
              <a:t>Needs moderate revisions and/or further development, but still mostly clear to reader; occasionally vague, confusing, or inconsistent</a:t>
            </a:r>
            <a:endParaRPr sz="1200"/>
          </a:p>
          <a:p>
            <a:pPr marL="0" lvl="0" indent="0" algn="l" rtl="0">
              <a:spcBef>
                <a:spcPts val="600"/>
              </a:spcBef>
              <a:spcAft>
                <a:spcPts val="0"/>
              </a:spcAft>
              <a:buNone/>
            </a:pPr>
            <a:endParaRPr sz="1200"/>
          </a:p>
        </p:txBody>
      </p:sp>
      <p:sp>
        <p:nvSpPr>
          <p:cNvPr id="588" name="Google Shape;588;p21"/>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10</a:t>
            </a:fld>
            <a:endParaRPr/>
          </a:p>
        </p:txBody>
      </p:sp>
      <p:sp>
        <p:nvSpPr>
          <p:cNvPr id="589" name="Google Shape;589;p21"/>
          <p:cNvSpPr txBox="1">
            <a:spLocks noGrp="1"/>
          </p:cNvSpPr>
          <p:nvPr>
            <p:ph type="body" idx="1"/>
          </p:nvPr>
        </p:nvSpPr>
        <p:spPr>
          <a:xfrm>
            <a:off x="457200" y="3367350"/>
            <a:ext cx="2563500" cy="1347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Barlow"/>
                <a:ea typeface="Barlow"/>
                <a:cs typeface="Barlow"/>
                <a:sym typeface="Barlow"/>
              </a:rPr>
              <a:t>2</a:t>
            </a:r>
            <a:endParaRPr b="1">
              <a:latin typeface="Barlow"/>
              <a:ea typeface="Barlow"/>
              <a:cs typeface="Barlow"/>
              <a:sym typeface="Barlow"/>
            </a:endParaRPr>
          </a:p>
          <a:p>
            <a:pPr marL="0" lvl="0" indent="0" algn="l" rtl="0">
              <a:spcBef>
                <a:spcPts val="600"/>
              </a:spcBef>
              <a:spcAft>
                <a:spcPts val="0"/>
              </a:spcAft>
              <a:buNone/>
            </a:pPr>
            <a:r>
              <a:rPr lang="en" sz="1200"/>
              <a:t>Needs some major revisions and/or to be much more developed; raises major questions for reader; often confusing, misleading, or inconsistent</a:t>
            </a:r>
            <a:endParaRPr sz="1200"/>
          </a:p>
        </p:txBody>
      </p:sp>
      <p:sp>
        <p:nvSpPr>
          <p:cNvPr id="590" name="Google Shape;590;p21"/>
          <p:cNvSpPr txBox="1">
            <a:spLocks noGrp="1"/>
          </p:cNvSpPr>
          <p:nvPr>
            <p:ph type="body" idx="2"/>
          </p:nvPr>
        </p:nvSpPr>
        <p:spPr>
          <a:xfrm>
            <a:off x="3290250" y="3367350"/>
            <a:ext cx="2563500" cy="1347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Barlow"/>
                <a:ea typeface="Barlow"/>
                <a:cs typeface="Barlow"/>
                <a:sym typeface="Barlow"/>
              </a:rPr>
              <a:t>1</a:t>
            </a:r>
            <a:endParaRPr b="1">
              <a:latin typeface="Barlow"/>
              <a:ea typeface="Barlow"/>
              <a:cs typeface="Barlow"/>
              <a:sym typeface="Barlow"/>
            </a:endParaRPr>
          </a:p>
          <a:p>
            <a:pPr marL="0" lvl="0" indent="0" algn="l" rtl="0">
              <a:spcBef>
                <a:spcPts val="600"/>
              </a:spcBef>
              <a:spcAft>
                <a:spcPts val="0"/>
              </a:spcAft>
              <a:buNone/>
            </a:pPr>
            <a:r>
              <a:rPr lang="en" sz="1200"/>
              <a:t>Under-developed; needs sweeping revisions or possible re-write; leaves reader with more questions than answers; confusing, misleading, or inconsistent throughout</a:t>
            </a:r>
            <a:endParaRPr sz="1200"/>
          </a:p>
        </p:txBody>
      </p:sp>
      <p:sp>
        <p:nvSpPr>
          <p:cNvPr id="591" name="Google Shape;591;p21"/>
          <p:cNvSpPr txBox="1">
            <a:spLocks noGrp="1"/>
          </p:cNvSpPr>
          <p:nvPr>
            <p:ph type="body" idx="3"/>
          </p:nvPr>
        </p:nvSpPr>
        <p:spPr>
          <a:xfrm>
            <a:off x="6123300" y="3367350"/>
            <a:ext cx="2563500" cy="1347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Barlow"/>
                <a:ea typeface="Barlow"/>
                <a:cs typeface="Barlow"/>
                <a:sym typeface="Barlow"/>
              </a:rPr>
              <a:t>0</a:t>
            </a:r>
            <a:endParaRPr b="1">
              <a:latin typeface="Barlow"/>
              <a:ea typeface="Barlow"/>
              <a:cs typeface="Barlow"/>
              <a:sym typeface="Barlow"/>
            </a:endParaRPr>
          </a:p>
          <a:p>
            <a:pPr marL="0" lvl="0" indent="0" algn="l" rtl="0">
              <a:spcBef>
                <a:spcPts val="600"/>
              </a:spcBef>
              <a:spcAft>
                <a:spcPts val="0"/>
              </a:spcAft>
              <a:buNone/>
            </a:pPr>
            <a:r>
              <a:rPr lang="en" sz="1200"/>
              <a:t>Item in question is completely lacking from submission</a:t>
            </a:r>
            <a:endParaRPr sz="1200"/>
          </a:p>
          <a:p>
            <a:pPr marL="0" lvl="0" indent="0" algn="l" rtl="0">
              <a:spcBef>
                <a:spcPts val="600"/>
              </a:spcBef>
              <a:spcAft>
                <a:spcPts val="0"/>
              </a:spcAft>
              <a:buNone/>
            </a:pP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22"/>
          <p:cNvSpPr txBox="1">
            <a:spLocks noGrp="1"/>
          </p:cNvSpPr>
          <p:nvPr>
            <p:ph type="title"/>
          </p:nvPr>
        </p:nvSpPr>
        <p:spPr>
          <a:xfrm>
            <a:off x="152400" y="224600"/>
            <a:ext cx="5640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Section Questions</a:t>
            </a:r>
            <a:endParaRPr/>
          </a:p>
        </p:txBody>
      </p:sp>
      <p:sp>
        <p:nvSpPr>
          <p:cNvPr id="597" name="Google Shape;597;p22"/>
          <p:cNvSpPr txBox="1">
            <a:spLocks noGrp="1"/>
          </p:cNvSpPr>
          <p:nvPr>
            <p:ph type="body" idx="1"/>
          </p:nvPr>
        </p:nvSpPr>
        <p:spPr>
          <a:xfrm>
            <a:off x="457200" y="752875"/>
            <a:ext cx="3550500" cy="1831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Barlow"/>
                <a:ea typeface="Barlow"/>
                <a:cs typeface="Barlow"/>
                <a:sym typeface="Barlow"/>
              </a:rPr>
              <a:t>Abstract</a:t>
            </a:r>
            <a:endParaRPr b="1">
              <a:latin typeface="Barlow"/>
              <a:ea typeface="Barlow"/>
              <a:cs typeface="Barlow"/>
              <a:sym typeface="Barlow"/>
            </a:endParaRPr>
          </a:p>
          <a:p>
            <a:pPr marL="0" lvl="0" indent="0" algn="l" rtl="0">
              <a:spcBef>
                <a:spcPts val="600"/>
              </a:spcBef>
              <a:spcAft>
                <a:spcPts val="0"/>
              </a:spcAft>
              <a:buNone/>
            </a:pPr>
            <a:r>
              <a:rPr lang="en" sz="1200"/>
              <a:t>Is the research question clearly articulated?</a:t>
            </a:r>
            <a:endParaRPr sz="1200"/>
          </a:p>
          <a:p>
            <a:pPr marL="0" lvl="0" indent="0" algn="l" rtl="0">
              <a:spcBef>
                <a:spcPts val="600"/>
              </a:spcBef>
              <a:spcAft>
                <a:spcPts val="0"/>
              </a:spcAft>
              <a:buNone/>
            </a:pPr>
            <a:r>
              <a:rPr lang="en" sz="1200"/>
              <a:t>Is the research approach/method clearly defined?</a:t>
            </a:r>
            <a:endParaRPr sz="1200"/>
          </a:p>
          <a:p>
            <a:pPr marL="0" lvl="0" indent="0" algn="l" rtl="0">
              <a:spcBef>
                <a:spcPts val="600"/>
              </a:spcBef>
              <a:spcAft>
                <a:spcPts val="0"/>
              </a:spcAft>
              <a:buNone/>
            </a:pPr>
            <a:r>
              <a:rPr lang="en" sz="1200"/>
              <a:t>Does the author make clear the results of the research?</a:t>
            </a:r>
            <a:endParaRPr sz="1200"/>
          </a:p>
        </p:txBody>
      </p:sp>
      <p:sp>
        <p:nvSpPr>
          <p:cNvPr id="598" name="Google Shape;598;p22"/>
          <p:cNvSpPr txBox="1">
            <a:spLocks noGrp="1"/>
          </p:cNvSpPr>
          <p:nvPr>
            <p:ph type="body" idx="3"/>
          </p:nvPr>
        </p:nvSpPr>
        <p:spPr>
          <a:xfrm>
            <a:off x="4148425" y="752875"/>
            <a:ext cx="4622400" cy="4190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Barlow"/>
                <a:ea typeface="Barlow"/>
                <a:cs typeface="Barlow"/>
                <a:sym typeface="Barlow"/>
              </a:rPr>
              <a:t>Article Body</a:t>
            </a:r>
            <a:endParaRPr b="1">
              <a:latin typeface="Barlow"/>
              <a:ea typeface="Barlow"/>
              <a:cs typeface="Barlow"/>
              <a:sym typeface="Barlow"/>
            </a:endParaRPr>
          </a:p>
          <a:p>
            <a:pPr marL="0" lvl="0" indent="0" algn="l" rtl="0">
              <a:spcBef>
                <a:spcPts val="600"/>
              </a:spcBef>
              <a:spcAft>
                <a:spcPts val="0"/>
              </a:spcAft>
              <a:buNone/>
            </a:pPr>
            <a:r>
              <a:rPr lang="en" sz="1200"/>
              <a:t>Does the author clearly state the research question and explain its significance?</a:t>
            </a:r>
            <a:endParaRPr sz="1200"/>
          </a:p>
          <a:p>
            <a:pPr marL="0" lvl="0" indent="0" algn="l" rtl="0">
              <a:spcBef>
                <a:spcPts val="600"/>
              </a:spcBef>
              <a:spcAft>
                <a:spcPts val="0"/>
              </a:spcAft>
              <a:buNone/>
            </a:pPr>
            <a:r>
              <a:rPr lang="en" sz="1200"/>
              <a:t>Does the author provide sufficient background info; enough to establish his/her position for the reader? </a:t>
            </a:r>
            <a:endParaRPr sz="1200"/>
          </a:p>
          <a:p>
            <a:pPr marL="0" lvl="0" indent="0" algn="l" rtl="0">
              <a:spcBef>
                <a:spcPts val="600"/>
              </a:spcBef>
              <a:spcAft>
                <a:spcPts val="0"/>
              </a:spcAft>
              <a:buNone/>
            </a:pPr>
            <a:r>
              <a:rPr lang="en" sz="1200"/>
              <a:t>Does the author make clear why the research is needed and/or its potential to its field?</a:t>
            </a:r>
            <a:endParaRPr sz="1200"/>
          </a:p>
          <a:p>
            <a:pPr marL="0" lvl="0" indent="0" algn="l" rtl="0">
              <a:spcBef>
                <a:spcPts val="600"/>
              </a:spcBef>
              <a:spcAft>
                <a:spcPts val="0"/>
              </a:spcAft>
              <a:buNone/>
            </a:pPr>
            <a:r>
              <a:rPr lang="en" sz="1200"/>
              <a:t>Does the author thoroughly explain the material(s) and method(s) to answer the research questions?</a:t>
            </a:r>
            <a:endParaRPr sz="1200"/>
          </a:p>
          <a:p>
            <a:pPr marL="0" lvl="0" indent="0" algn="l" rtl="0">
              <a:spcBef>
                <a:spcPts val="600"/>
              </a:spcBef>
              <a:spcAft>
                <a:spcPts val="0"/>
              </a:spcAft>
              <a:buNone/>
            </a:pPr>
            <a:r>
              <a:rPr lang="en" sz="1200"/>
              <a:t>Does the author explain the methodology?</a:t>
            </a:r>
            <a:endParaRPr sz="1200"/>
          </a:p>
          <a:p>
            <a:pPr marL="0" lvl="0" indent="0" algn="l" rtl="0">
              <a:spcBef>
                <a:spcPts val="600"/>
              </a:spcBef>
              <a:spcAft>
                <a:spcPts val="0"/>
              </a:spcAft>
              <a:buNone/>
            </a:pPr>
            <a:r>
              <a:rPr lang="en" sz="1200"/>
              <a:t>Are the research results explicitly stated and thorough?</a:t>
            </a:r>
            <a:endParaRPr sz="1200"/>
          </a:p>
          <a:p>
            <a:pPr marL="0" lvl="0" indent="0" algn="l" rtl="0">
              <a:spcBef>
                <a:spcPts val="600"/>
              </a:spcBef>
              <a:spcAft>
                <a:spcPts val="0"/>
              </a:spcAft>
              <a:buNone/>
            </a:pPr>
            <a:r>
              <a:rPr lang="en" sz="1200"/>
              <a:t>Does the author make clear how these results relate to the original research questions?</a:t>
            </a:r>
            <a:endParaRPr sz="1200"/>
          </a:p>
          <a:p>
            <a:pPr marL="0" lvl="0" indent="0" algn="l" rtl="0">
              <a:spcBef>
                <a:spcPts val="600"/>
              </a:spcBef>
              <a:spcAft>
                <a:spcPts val="0"/>
              </a:spcAft>
              <a:buNone/>
            </a:pPr>
            <a:r>
              <a:rPr lang="en" sz="1200"/>
              <a:t>Does the author convey the implication and impact of these findings?</a:t>
            </a:r>
            <a:endParaRPr sz="1200"/>
          </a:p>
          <a:p>
            <a:pPr marL="0" lvl="0" indent="0" algn="l" rtl="0">
              <a:spcBef>
                <a:spcPts val="600"/>
              </a:spcBef>
              <a:spcAft>
                <a:spcPts val="0"/>
              </a:spcAft>
              <a:buNone/>
            </a:pPr>
            <a:r>
              <a:rPr lang="en" sz="1200"/>
              <a:t>Does the author relate to other work and/or suggest possible directions for further study?</a:t>
            </a:r>
            <a:endParaRPr sz="1200"/>
          </a:p>
          <a:p>
            <a:pPr marL="0" lvl="0" indent="0" algn="l" rtl="0">
              <a:spcBef>
                <a:spcPts val="600"/>
              </a:spcBef>
              <a:spcAft>
                <a:spcPts val="0"/>
              </a:spcAft>
              <a:buNone/>
            </a:pPr>
            <a:endParaRPr b="1"/>
          </a:p>
        </p:txBody>
      </p:sp>
      <p:sp>
        <p:nvSpPr>
          <p:cNvPr id="599" name="Google Shape;599;p22"/>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11</a:t>
            </a:fld>
            <a:endParaRPr/>
          </a:p>
        </p:txBody>
      </p:sp>
      <p:sp>
        <p:nvSpPr>
          <p:cNvPr id="600" name="Google Shape;600;p22"/>
          <p:cNvSpPr txBox="1">
            <a:spLocks noGrp="1"/>
          </p:cNvSpPr>
          <p:nvPr>
            <p:ph type="body" idx="1"/>
          </p:nvPr>
        </p:nvSpPr>
        <p:spPr>
          <a:xfrm>
            <a:off x="457200" y="2109975"/>
            <a:ext cx="3550500" cy="1360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Barlow"/>
                <a:ea typeface="Barlow"/>
                <a:cs typeface="Barlow"/>
                <a:sym typeface="Barlow"/>
              </a:rPr>
              <a:t>References and Citations</a:t>
            </a:r>
            <a:endParaRPr b="1">
              <a:latin typeface="Barlow"/>
              <a:ea typeface="Barlow"/>
              <a:cs typeface="Barlow"/>
              <a:sym typeface="Barlow"/>
            </a:endParaRPr>
          </a:p>
          <a:p>
            <a:pPr marL="0" lvl="0" indent="0" algn="l" rtl="0">
              <a:spcBef>
                <a:spcPts val="600"/>
              </a:spcBef>
              <a:spcAft>
                <a:spcPts val="0"/>
              </a:spcAft>
              <a:buNone/>
            </a:pPr>
            <a:r>
              <a:rPr lang="en" sz="1200"/>
              <a:t>Has the author compiled a relevant and sufficient list of references?</a:t>
            </a:r>
            <a:endParaRPr sz="1200"/>
          </a:p>
          <a:p>
            <a:pPr marL="0" lvl="0" indent="0" algn="l" rtl="0">
              <a:spcBef>
                <a:spcPts val="600"/>
              </a:spcBef>
              <a:spcAft>
                <a:spcPts val="0"/>
              </a:spcAft>
              <a:buNone/>
            </a:pPr>
            <a:r>
              <a:rPr lang="en" sz="1200"/>
              <a:t>Are the references and citations formatted correctly to the discipline.</a:t>
            </a:r>
            <a:endParaRPr sz="1200"/>
          </a:p>
        </p:txBody>
      </p:sp>
      <p:sp>
        <p:nvSpPr>
          <p:cNvPr id="601" name="Google Shape;601;p22"/>
          <p:cNvSpPr txBox="1">
            <a:spLocks noGrp="1"/>
          </p:cNvSpPr>
          <p:nvPr>
            <p:ph type="body" idx="1"/>
          </p:nvPr>
        </p:nvSpPr>
        <p:spPr>
          <a:xfrm>
            <a:off x="454250" y="3402000"/>
            <a:ext cx="3550500" cy="1360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Barlow"/>
                <a:ea typeface="Barlow"/>
                <a:cs typeface="Barlow"/>
                <a:sym typeface="Barlow"/>
              </a:rPr>
              <a:t>Overall</a:t>
            </a:r>
            <a:endParaRPr b="1">
              <a:latin typeface="Barlow"/>
              <a:ea typeface="Barlow"/>
              <a:cs typeface="Barlow"/>
              <a:sym typeface="Barlow"/>
            </a:endParaRPr>
          </a:p>
          <a:p>
            <a:pPr marL="0" lvl="0" indent="0" algn="l" rtl="0">
              <a:spcBef>
                <a:spcPts val="600"/>
              </a:spcBef>
              <a:spcAft>
                <a:spcPts val="0"/>
              </a:spcAft>
              <a:buNone/>
            </a:pPr>
            <a:r>
              <a:rPr lang="en" sz="1200"/>
              <a:t>Rate the author’s use of: spelling and grammar, clarity of the argument developed, the author’s use of in-text citations.</a:t>
            </a:r>
            <a:endParaRPr sz="1200"/>
          </a:p>
          <a:p>
            <a:pPr marL="0" lvl="0" indent="0" algn="l" rtl="0">
              <a:spcBef>
                <a:spcPts val="600"/>
              </a:spcBef>
              <a:spcAft>
                <a:spcPts val="0"/>
              </a:spcAft>
              <a:buNone/>
            </a:pPr>
            <a:r>
              <a:rPr lang="en" sz="1200"/>
              <a:t>Does the author convince you that his/her questions and results are significant/was the argument successful?</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23"/>
          <p:cNvSpPr txBox="1">
            <a:spLocks noGrp="1"/>
          </p:cNvSpPr>
          <p:nvPr>
            <p:ph type="title"/>
          </p:nvPr>
        </p:nvSpPr>
        <p:spPr>
          <a:xfrm>
            <a:off x="457200" y="300800"/>
            <a:ext cx="5640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Review Recommendation</a:t>
            </a:r>
            <a:endParaRPr/>
          </a:p>
        </p:txBody>
      </p:sp>
      <p:graphicFrame>
        <p:nvGraphicFramePr>
          <p:cNvPr id="607" name="Google Shape;607;p23"/>
          <p:cNvGraphicFramePr/>
          <p:nvPr/>
        </p:nvGraphicFramePr>
        <p:xfrm>
          <a:off x="457200" y="1624031"/>
          <a:ext cx="3000000" cy="3000000"/>
        </p:xfrm>
        <a:graphic>
          <a:graphicData uri="http://schemas.openxmlformats.org/drawingml/2006/table">
            <a:tbl>
              <a:tblPr>
                <a:noFill/>
                <a:tableStyleId>{9C4325AB-0F54-4577-B46D-0DEE7C7EE89D}</a:tableStyleId>
              </a:tblPr>
              <a:tblGrid>
                <a:gridCol w="3983475">
                  <a:extLst>
                    <a:ext uri="{9D8B030D-6E8A-4147-A177-3AD203B41FA5}">
                      <a16:colId xmlns:a16="http://schemas.microsoft.com/office/drawing/2014/main" val="20000"/>
                    </a:ext>
                  </a:extLst>
                </a:gridCol>
                <a:gridCol w="3983475">
                  <a:extLst>
                    <a:ext uri="{9D8B030D-6E8A-4147-A177-3AD203B41FA5}">
                      <a16:colId xmlns:a16="http://schemas.microsoft.com/office/drawing/2014/main" val="20001"/>
                    </a:ext>
                  </a:extLst>
                </a:gridCol>
              </a:tblGrid>
              <a:tr h="1621500">
                <a:tc>
                  <a:txBody>
                    <a:bodyPr/>
                    <a:lstStyle/>
                    <a:p>
                      <a:pPr marL="0" lvl="0" indent="0" algn="l" rtl="0">
                        <a:spcBef>
                          <a:spcPts val="0"/>
                        </a:spcBef>
                        <a:spcAft>
                          <a:spcPts val="0"/>
                        </a:spcAft>
                        <a:buNone/>
                      </a:pPr>
                      <a:r>
                        <a:rPr lang="en" b="1">
                          <a:solidFill>
                            <a:schemeClr val="accent1"/>
                          </a:solidFill>
                          <a:latin typeface="Barlow"/>
                          <a:ea typeface="Barlow"/>
                          <a:cs typeface="Barlow"/>
                          <a:sym typeface="Barlow"/>
                        </a:rPr>
                        <a:t>Accept</a:t>
                      </a:r>
                      <a:endParaRPr b="1">
                        <a:solidFill>
                          <a:schemeClr val="accent1"/>
                        </a:solidFill>
                        <a:latin typeface="Barlow"/>
                        <a:ea typeface="Barlow"/>
                        <a:cs typeface="Barlow"/>
                        <a:sym typeface="Barlow"/>
                      </a:endParaRPr>
                    </a:p>
                    <a:p>
                      <a:pPr marL="0" lvl="0" indent="0" algn="l" rtl="0">
                        <a:spcBef>
                          <a:spcPts val="0"/>
                        </a:spcBef>
                        <a:spcAft>
                          <a:spcPts val="0"/>
                        </a:spcAft>
                        <a:buNone/>
                      </a:pPr>
                      <a:r>
                        <a:rPr lang="en">
                          <a:latin typeface="Barlow"/>
                          <a:ea typeface="Barlow"/>
                          <a:cs typeface="Barlow"/>
                          <a:sym typeface="Barlow"/>
                        </a:rPr>
                        <a:t>Everything is perfect (even grammar and spelling)</a:t>
                      </a:r>
                      <a:endParaRPr>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 b="1">
                          <a:solidFill>
                            <a:schemeClr val="accent1"/>
                          </a:solidFill>
                          <a:latin typeface="Barlow"/>
                          <a:ea typeface="Barlow"/>
                          <a:cs typeface="Barlow"/>
                          <a:sym typeface="Barlow"/>
                        </a:rPr>
                        <a:t>Accept pending minor revisions</a:t>
                      </a:r>
                      <a:endParaRPr b="1">
                        <a:solidFill>
                          <a:schemeClr val="accent1"/>
                        </a:solidFill>
                        <a:latin typeface="Barlow"/>
                        <a:ea typeface="Barlow"/>
                        <a:cs typeface="Barlow"/>
                        <a:sym typeface="Barlow"/>
                      </a:endParaRPr>
                    </a:p>
                    <a:p>
                      <a:pPr marL="0" lvl="0" indent="0" algn="l" rtl="0">
                        <a:spcBef>
                          <a:spcPts val="0"/>
                        </a:spcBef>
                        <a:spcAft>
                          <a:spcPts val="0"/>
                        </a:spcAft>
                        <a:buNone/>
                      </a:pPr>
                      <a:r>
                        <a:rPr lang="en">
                          <a:latin typeface="Barlow"/>
                          <a:ea typeface="Barlow"/>
                          <a:cs typeface="Barlow"/>
                          <a:sym typeface="Barlow"/>
                        </a:rPr>
                        <a:t>Some sections need little improvement, and there are some small grammar mistakes that need to be fixed</a:t>
                      </a:r>
                      <a:endParaRPr>
                        <a:latin typeface="Barlow"/>
                        <a:ea typeface="Barlow"/>
                        <a:cs typeface="Barlow"/>
                        <a:sym typeface="Barlow"/>
                      </a:endParaRPr>
                    </a:p>
                    <a:p>
                      <a:pPr marL="0" lvl="0" indent="0" algn="ctr" rtl="0">
                        <a:spcBef>
                          <a:spcPts val="0"/>
                        </a:spcBef>
                        <a:spcAft>
                          <a:spcPts val="0"/>
                        </a:spcAft>
                        <a:buNone/>
                      </a:pPr>
                      <a:endParaRPr sz="1100" b="1">
                        <a:solidFill>
                          <a:schemeClr val="accent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1621500">
                <a:tc>
                  <a:txBody>
                    <a:bodyPr/>
                    <a:lstStyle/>
                    <a:p>
                      <a:pPr marL="0" lvl="0" indent="0" algn="l" rtl="0">
                        <a:spcBef>
                          <a:spcPts val="0"/>
                        </a:spcBef>
                        <a:spcAft>
                          <a:spcPts val="0"/>
                        </a:spcAft>
                        <a:buNone/>
                      </a:pPr>
                      <a:r>
                        <a:rPr lang="en" b="1">
                          <a:solidFill>
                            <a:schemeClr val="accent1"/>
                          </a:solidFill>
                          <a:latin typeface="Barlow"/>
                          <a:ea typeface="Barlow"/>
                          <a:cs typeface="Barlow"/>
                          <a:sym typeface="Barlow"/>
                        </a:rPr>
                        <a:t>Revise and resubmit (major revisions required)</a:t>
                      </a:r>
                      <a:endParaRPr b="1">
                        <a:solidFill>
                          <a:schemeClr val="accent1"/>
                        </a:solidFill>
                        <a:latin typeface="Barlow"/>
                        <a:ea typeface="Barlow"/>
                        <a:cs typeface="Barlow"/>
                        <a:sym typeface="Barlow"/>
                      </a:endParaRPr>
                    </a:p>
                    <a:p>
                      <a:pPr marL="0" lvl="0" indent="0" algn="l" rtl="0">
                        <a:spcBef>
                          <a:spcPts val="0"/>
                        </a:spcBef>
                        <a:spcAft>
                          <a:spcPts val="0"/>
                        </a:spcAft>
                        <a:buNone/>
                      </a:pPr>
                      <a:r>
                        <a:rPr lang="en">
                          <a:latin typeface="Barlow"/>
                          <a:ea typeface="Barlow"/>
                          <a:cs typeface="Barlow"/>
                          <a:sym typeface="Barlow"/>
                        </a:rPr>
                        <a:t>Several sections need to be rewritten, and grammar or spelling needs significant improvement</a:t>
                      </a:r>
                      <a:endParaRPr sz="1100">
                        <a:solidFill>
                          <a:schemeClr val="accent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 b="1">
                          <a:solidFill>
                            <a:schemeClr val="accent1"/>
                          </a:solidFill>
                          <a:latin typeface="Barlow"/>
                          <a:ea typeface="Barlow"/>
                          <a:cs typeface="Barlow"/>
                          <a:sym typeface="Barlow"/>
                        </a:rPr>
                        <a:t>Reject with possible resubmission</a:t>
                      </a:r>
                      <a:endParaRPr b="1">
                        <a:solidFill>
                          <a:schemeClr val="accent1"/>
                        </a:solidFill>
                        <a:latin typeface="Barlow"/>
                        <a:ea typeface="Barlow"/>
                        <a:cs typeface="Barlow"/>
                        <a:sym typeface="Barlow"/>
                      </a:endParaRPr>
                    </a:p>
                    <a:p>
                      <a:pPr marL="0" lvl="0" indent="0" algn="l" rtl="0">
                        <a:spcBef>
                          <a:spcPts val="0"/>
                        </a:spcBef>
                        <a:spcAft>
                          <a:spcPts val="0"/>
                        </a:spcAft>
                        <a:buNone/>
                      </a:pPr>
                      <a:r>
                        <a:rPr lang="en">
                          <a:latin typeface="Barlow"/>
                          <a:ea typeface="Barlow"/>
                          <a:cs typeface="Barlow"/>
                          <a:sym typeface="Barlow"/>
                        </a:rPr>
                        <a:t>The article does not meet the standards of the Journal, and any necessary revisions cannot be made within the required timeframe. The author may decide to substantially revise or rewrite and consider resubmission in the following quarter.</a:t>
                      </a:r>
                      <a:endParaRPr b="1">
                        <a:solidFill>
                          <a:schemeClr val="dk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08" name="Google Shape;608;p2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24"/>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Notes on Scoring</a:t>
            </a:r>
            <a:endParaRPr/>
          </a:p>
        </p:txBody>
      </p:sp>
      <p:sp>
        <p:nvSpPr>
          <p:cNvPr id="614" name="Google Shape;614;p24"/>
          <p:cNvSpPr txBox="1">
            <a:spLocks noGrp="1"/>
          </p:cNvSpPr>
          <p:nvPr>
            <p:ph type="body" idx="1"/>
          </p:nvPr>
        </p:nvSpPr>
        <p:spPr>
          <a:xfrm>
            <a:off x="457200" y="1502450"/>
            <a:ext cx="5640900" cy="29055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
              <a:t>The overall score (100) is intended as a guide and therefore there is not a solid score cutoff for a given review recommendation (e.g. Acceptance)</a:t>
            </a:r>
            <a:endParaRPr/>
          </a:p>
          <a:p>
            <a:pPr marL="457200" lvl="0" indent="-342900" algn="l" rtl="0">
              <a:spcBef>
                <a:spcPts val="0"/>
              </a:spcBef>
              <a:spcAft>
                <a:spcPts val="0"/>
              </a:spcAft>
              <a:buSzPts val="1800"/>
              <a:buChar char="▸"/>
            </a:pPr>
            <a:r>
              <a:rPr lang="en"/>
              <a:t>Reviewers will focus on content; although grammar is a small consideration in the point system, consistent and proper grammar will definitely help  </a:t>
            </a:r>
            <a:endParaRPr/>
          </a:p>
          <a:p>
            <a:pPr marL="0" lvl="0" indent="0" algn="l" rtl="0">
              <a:spcBef>
                <a:spcPts val="600"/>
              </a:spcBef>
              <a:spcAft>
                <a:spcPts val="0"/>
              </a:spcAft>
              <a:buNone/>
            </a:pPr>
            <a:endParaRPr/>
          </a:p>
        </p:txBody>
      </p:sp>
      <p:sp>
        <p:nvSpPr>
          <p:cNvPr id="615" name="Google Shape;615;p2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616" name="Google Shape;616;p24"/>
          <p:cNvGrpSpPr/>
          <p:nvPr/>
        </p:nvGrpSpPr>
        <p:grpSpPr>
          <a:xfrm>
            <a:off x="6223022" y="1120133"/>
            <a:ext cx="2523136" cy="3211714"/>
            <a:chOff x="2473900" y="225896"/>
            <a:chExt cx="3899746" cy="4762328"/>
          </a:xfrm>
        </p:grpSpPr>
        <p:sp>
          <p:nvSpPr>
            <p:cNvPr id="617" name="Google Shape;617;p24"/>
            <p:cNvSpPr/>
            <p:nvPr/>
          </p:nvSpPr>
          <p:spPr>
            <a:xfrm>
              <a:off x="3961606" y="3558431"/>
              <a:ext cx="1029717" cy="605511"/>
            </a:xfrm>
            <a:custGeom>
              <a:avLst/>
              <a:gdLst/>
              <a:ahLst/>
              <a:cxnLst/>
              <a:rect l="l" t="t" r="r" b="b"/>
              <a:pathLst>
                <a:path w="1029717" h="605511" extrusionOk="0">
                  <a:moveTo>
                    <a:pt x="850397" y="593403"/>
                  </a:moveTo>
                  <a:lnTo>
                    <a:pt x="15367" y="111819"/>
                  </a:lnTo>
                  <a:cubicBezTo>
                    <a:pt x="618" y="103218"/>
                    <a:pt x="-4384" y="84273"/>
                    <a:pt x="4193" y="69490"/>
                  </a:cubicBezTo>
                  <a:cubicBezTo>
                    <a:pt x="7132" y="64442"/>
                    <a:pt x="11430" y="60327"/>
                    <a:pt x="16603" y="57622"/>
                  </a:cubicBezTo>
                  <a:lnTo>
                    <a:pt x="121683" y="3425"/>
                  </a:lnTo>
                  <a:cubicBezTo>
                    <a:pt x="130993" y="-1366"/>
                    <a:pt x="142081" y="-1118"/>
                    <a:pt x="151163" y="4092"/>
                  </a:cubicBezTo>
                  <a:lnTo>
                    <a:pt x="1014246" y="501868"/>
                  </a:lnTo>
                  <a:cubicBezTo>
                    <a:pt x="1029005" y="510355"/>
                    <a:pt x="1034092" y="529214"/>
                    <a:pt x="1025619" y="543997"/>
                  </a:cubicBezTo>
                  <a:cubicBezTo>
                    <a:pt x="1022662" y="549150"/>
                    <a:pt x="1018287" y="553341"/>
                    <a:pt x="1013010" y="556065"/>
                  </a:cubicBezTo>
                  <a:lnTo>
                    <a:pt x="936934" y="595404"/>
                  </a:lnTo>
                  <a:cubicBezTo>
                    <a:pt x="909632" y="609558"/>
                    <a:pt x="877014" y="608805"/>
                    <a:pt x="850397" y="593403"/>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24"/>
            <p:cNvSpPr/>
            <p:nvPr/>
          </p:nvSpPr>
          <p:spPr>
            <a:xfrm>
              <a:off x="4042969" y="1357120"/>
              <a:ext cx="929840" cy="2717164"/>
            </a:xfrm>
            <a:custGeom>
              <a:avLst/>
              <a:gdLst/>
              <a:ahLst/>
              <a:cxnLst/>
              <a:rect l="l" t="t" r="r" b="b"/>
              <a:pathLst>
                <a:path w="929840" h="2717164" extrusionOk="0">
                  <a:moveTo>
                    <a:pt x="820195" y="2704036"/>
                  </a:moveTo>
                  <a:lnTo>
                    <a:pt x="108694" y="2292556"/>
                  </a:lnTo>
                  <a:cubicBezTo>
                    <a:pt x="48403" y="2257695"/>
                    <a:pt x="0" y="2164254"/>
                    <a:pt x="0" y="2083768"/>
                  </a:cubicBezTo>
                  <a:lnTo>
                    <a:pt x="0" y="95710"/>
                  </a:lnTo>
                  <a:cubicBezTo>
                    <a:pt x="0" y="15224"/>
                    <a:pt x="48879" y="-21733"/>
                    <a:pt x="109169" y="13128"/>
                  </a:cubicBezTo>
                  <a:lnTo>
                    <a:pt x="820671" y="424608"/>
                  </a:lnTo>
                  <a:cubicBezTo>
                    <a:pt x="880961" y="459470"/>
                    <a:pt x="929840" y="552910"/>
                    <a:pt x="929840" y="633396"/>
                  </a:cubicBezTo>
                  <a:lnTo>
                    <a:pt x="929840" y="2621454"/>
                  </a:lnTo>
                  <a:cubicBezTo>
                    <a:pt x="929365" y="2701941"/>
                    <a:pt x="880486" y="2738897"/>
                    <a:pt x="820195" y="270403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24"/>
            <p:cNvSpPr/>
            <p:nvPr/>
          </p:nvSpPr>
          <p:spPr>
            <a:xfrm>
              <a:off x="4875432" y="3975622"/>
              <a:ext cx="56391" cy="121443"/>
            </a:xfrm>
            <a:custGeom>
              <a:avLst/>
              <a:gdLst/>
              <a:ahLst/>
              <a:cxnLst/>
              <a:rect l="l" t="t" r="r" b="b"/>
              <a:pathLst>
                <a:path w="56391" h="121443" extrusionOk="0">
                  <a:moveTo>
                    <a:pt x="0" y="121444"/>
                  </a:moveTo>
                  <a:lnTo>
                    <a:pt x="56391" y="92869"/>
                  </a:lnTo>
                  <a:lnTo>
                    <a:pt x="2282" y="0"/>
                  </a:lnTo>
                  <a:lnTo>
                    <a:pt x="0" y="12144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24"/>
            <p:cNvSpPr/>
            <p:nvPr/>
          </p:nvSpPr>
          <p:spPr>
            <a:xfrm>
              <a:off x="4031462" y="1362819"/>
              <a:ext cx="51922" cy="76581"/>
            </a:xfrm>
            <a:custGeom>
              <a:avLst/>
              <a:gdLst/>
              <a:ahLst/>
              <a:cxnLst/>
              <a:rect l="l" t="t" r="r" b="b"/>
              <a:pathLst>
                <a:path w="51922" h="76581" extrusionOk="0">
                  <a:moveTo>
                    <a:pt x="0" y="27242"/>
                  </a:moveTo>
                  <a:lnTo>
                    <a:pt x="51922" y="0"/>
                  </a:lnTo>
                  <a:lnTo>
                    <a:pt x="41461" y="76581"/>
                  </a:lnTo>
                  <a:lnTo>
                    <a:pt x="0" y="2724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24"/>
            <p:cNvSpPr/>
            <p:nvPr/>
          </p:nvSpPr>
          <p:spPr>
            <a:xfrm>
              <a:off x="3997133" y="1379805"/>
              <a:ext cx="929842" cy="2717228"/>
            </a:xfrm>
            <a:custGeom>
              <a:avLst/>
              <a:gdLst/>
              <a:ahLst/>
              <a:cxnLst/>
              <a:rect l="l" t="t" r="r" b="b"/>
              <a:pathLst>
                <a:path w="929842" h="2717228" extrusionOk="0">
                  <a:moveTo>
                    <a:pt x="820671" y="2704116"/>
                  </a:moveTo>
                  <a:lnTo>
                    <a:pt x="109169" y="2292636"/>
                  </a:lnTo>
                  <a:cubicBezTo>
                    <a:pt x="48879" y="2257774"/>
                    <a:pt x="0" y="2164239"/>
                    <a:pt x="0" y="2083752"/>
                  </a:cubicBezTo>
                  <a:lnTo>
                    <a:pt x="0" y="95790"/>
                  </a:lnTo>
                  <a:cubicBezTo>
                    <a:pt x="0" y="15303"/>
                    <a:pt x="48879" y="-21749"/>
                    <a:pt x="109169" y="13113"/>
                  </a:cubicBezTo>
                  <a:lnTo>
                    <a:pt x="820671" y="424593"/>
                  </a:lnTo>
                  <a:cubicBezTo>
                    <a:pt x="880961" y="459454"/>
                    <a:pt x="929840" y="552990"/>
                    <a:pt x="929840" y="633476"/>
                  </a:cubicBezTo>
                  <a:lnTo>
                    <a:pt x="929840" y="2621439"/>
                  </a:lnTo>
                  <a:cubicBezTo>
                    <a:pt x="930221" y="2701925"/>
                    <a:pt x="880961" y="2738977"/>
                    <a:pt x="820671" y="270411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24"/>
            <p:cNvSpPr/>
            <p:nvPr/>
          </p:nvSpPr>
          <p:spPr>
            <a:xfrm>
              <a:off x="3989621" y="1384880"/>
              <a:ext cx="929745" cy="2717215"/>
            </a:xfrm>
            <a:custGeom>
              <a:avLst/>
              <a:gdLst/>
              <a:ahLst/>
              <a:cxnLst/>
              <a:rect l="l" t="t" r="r" b="b"/>
              <a:pathLst>
                <a:path w="929745" h="2717215" extrusionOk="0">
                  <a:moveTo>
                    <a:pt x="929745" y="633449"/>
                  </a:moveTo>
                  <a:lnTo>
                    <a:pt x="929745" y="2621412"/>
                  </a:lnTo>
                  <a:cubicBezTo>
                    <a:pt x="929745" y="2701994"/>
                    <a:pt x="880961" y="2738951"/>
                    <a:pt x="820671" y="2704089"/>
                  </a:cubicBezTo>
                  <a:lnTo>
                    <a:pt x="541567" y="2542736"/>
                  </a:lnTo>
                  <a:lnTo>
                    <a:pt x="454840" y="2492539"/>
                  </a:lnTo>
                  <a:lnTo>
                    <a:pt x="109074" y="2292514"/>
                  </a:lnTo>
                  <a:cubicBezTo>
                    <a:pt x="48784" y="2257653"/>
                    <a:pt x="0" y="2164212"/>
                    <a:pt x="0" y="2083631"/>
                  </a:cubicBezTo>
                  <a:lnTo>
                    <a:pt x="0" y="95763"/>
                  </a:lnTo>
                  <a:cubicBezTo>
                    <a:pt x="0" y="15182"/>
                    <a:pt x="48784" y="-21680"/>
                    <a:pt x="109074" y="13086"/>
                  </a:cubicBezTo>
                  <a:lnTo>
                    <a:pt x="820671" y="424566"/>
                  </a:lnTo>
                  <a:cubicBezTo>
                    <a:pt x="880676" y="459428"/>
                    <a:pt x="929745" y="552868"/>
                    <a:pt x="929745" y="633449"/>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24"/>
            <p:cNvSpPr/>
            <p:nvPr/>
          </p:nvSpPr>
          <p:spPr>
            <a:xfrm>
              <a:off x="4041162" y="1465160"/>
              <a:ext cx="826947" cy="2523815"/>
            </a:xfrm>
            <a:custGeom>
              <a:avLst/>
              <a:gdLst/>
              <a:ahLst/>
              <a:cxnLst/>
              <a:rect l="l" t="t" r="r" b="b"/>
              <a:pathLst>
                <a:path w="826947" h="2523815" extrusionOk="0">
                  <a:moveTo>
                    <a:pt x="826947" y="532977"/>
                  </a:moveTo>
                  <a:lnTo>
                    <a:pt x="826947" y="2469219"/>
                  </a:lnTo>
                  <a:cubicBezTo>
                    <a:pt x="826947" y="2517987"/>
                    <a:pt x="792808" y="2537799"/>
                    <a:pt x="750871" y="2513319"/>
                  </a:cubicBezTo>
                  <a:lnTo>
                    <a:pt x="528444" y="2384732"/>
                  </a:lnTo>
                  <a:lnTo>
                    <a:pt x="508759" y="2373397"/>
                  </a:lnTo>
                  <a:lnTo>
                    <a:pt x="502197" y="2369492"/>
                  </a:lnTo>
                  <a:lnTo>
                    <a:pt x="453889" y="2341965"/>
                  </a:lnTo>
                  <a:lnTo>
                    <a:pt x="314670" y="2261669"/>
                  </a:lnTo>
                  <a:lnTo>
                    <a:pt x="314670" y="2261669"/>
                  </a:lnTo>
                  <a:lnTo>
                    <a:pt x="256947" y="2228332"/>
                  </a:lnTo>
                  <a:lnTo>
                    <a:pt x="233744" y="2214901"/>
                  </a:lnTo>
                  <a:lnTo>
                    <a:pt x="76076" y="2123747"/>
                  </a:lnTo>
                  <a:cubicBezTo>
                    <a:pt x="33949" y="2099363"/>
                    <a:pt x="0" y="2040022"/>
                    <a:pt x="0" y="1991159"/>
                  </a:cubicBezTo>
                  <a:lnTo>
                    <a:pt x="0" y="54631"/>
                  </a:lnTo>
                  <a:cubicBezTo>
                    <a:pt x="0" y="5863"/>
                    <a:pt x="34139" y="-13949"/>
                    <a:pt x="76076" y="10435"/>
                  </a:cubicBezTo>
                  <a:lnTo>
                    <a:pt x="353659" y="171122"/>
                  </a:lnTo>
                  <a:lnTo>
                    <a:pt x="353659" y="171884"/>
                  </a:lnTo>
                  <a:cubicBezTo>
                    <a:pt x="355979" y="213822"/>
                    <a:pt x="378127" y="252141"/>
                    <a:pt x="413283" y="275040"/>
                  </a:cubicBezTo>
                  <a:cubicBezTo>
                    <a:pt x="446186" y="294090"/>
                    <a:pt x="472813" y="278564"/>
                    <a:pt x="472813" y="240654"/>
                  </a:cubicBezTo>
                  <a:cubicBezTo>
                    <a:pt x="472813" y="240654"/>
                    <a:pt x="472813" y="240083"/>
                    <a:pt x="472813" y="239797"/>
                  </a:cubicBezTo>
                  <a:lnTo>
                    <a:pt x="750681" y="400484"/>
                  </a:lnTo>
                  <a:cubicBezTo>
                    <a:pt x="792808" y="424868"/>
                    <a:pt x="826947" y="484590"/>
                    <a:pt x="826947" y="5329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24"/>
            <p:cNvSpPr/>
            <p:nvPr/>
          </p:nvSpPr>
          <p:spPr>
            <a:xfrm rot="-1790023">
              <a:off x="4443891" y="1666407"/>
              <a:ext cx="37024" cy="64039"/>
            </a:xfrm>
            <a:custGeom>
              <a:avLst/>
              <a:gdLst/>
              <a:ahLst/>
              <a:cxnLst/>
              <a:rect l="l" t="t" r="r" b="b"/>
              <a:pathLst>
                <a:path w="37023" h="64037" extrusionOk="0">
                  <a:moveTo>
                    <a:pt x="37025" y="32019"/>
                  </a:moveTo>
                  <a:cubicBezTo>
                    <a:pt x="37025" y="49703"/>
                    <a:pt x="28737" y="64038"/>
                    <a:pt x="18513" y="64038"/>
                  </a:cubicBezTo>
                  <a:cubicBezTo>
                    <a:pt x="8289" y="64038"/>
                    <a:pt x="1" y="49703"/>
                    <a:pt x="1" y="32019"/>
                  </a:cubicBezTo>
                  <a:cubicBezTo>
                    <a:pt x="1" y="14336"/>
                    <a:pt x="8289" y="1"/>
                    <a:pt x="18513" y="1"/>
                  </a:cubicBezTo>
                  <a:cubicBezTo>
                    <a:pt x="28737" y="1"/>
                    <a:pt x="37025" y="14336"/>
                    <a:pt x="37025" y="3201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24"/>
            <p:cNvSpPr/>
            <p:nvPr/>
          </p:nvSpPr>
          <p:spPr>
            <a:xfrm>
              <a:off x="4445031" y="1680263"/>
              <a:ext cx="19019" cy="24476"/>
            </a:xfrm>
            <a:custGeom>
              <a:avLst/>
              <a:gdLst/>
              <a:ahLst/>
              <a:cxnLst/>
              <a:rect l="l" t="t" r="r" b="b"/>
              <a:pathLst>
                <a:path w="19019" h="24476" extrusionOk="0">
                  <a:moveTo>
                    <a:pt x="9510" y="23170"/>
                  </a:moveTo>
                  <a:cubicBezTo>
                    <a:pt x="3927" y="19532"/>
                    <a:pt x="399" y="13445"/>
                    <a:pt x="0" y="6787"/>
                  </a:cubicBezTo>
                  <a:cubicBezTo>
                    <a:pt x="0" y="691"/>
                    <a:pt x="4279" y="-1690"/>
                    <a:pt x="9510" y="1263"/>
                  </a:cubicBezTo>
                  <a:cubicBezTo>
                    <a:pt x="15130" y="4911"/>
                    <a:pt x="18667" y="11035"/>
                    <a:pt x="19019" y="17741"/>
                  </a:cubicBezTo>
                  <a:cubicBezTo>
                    <a:pt x="18924" y="23742"/>
                    <a:pt x="14740" y="26218"/>
                    <a:pt x="9510" y="23170"/>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24"/>
            <p:cNvSpPr/>
            <p:nvPr/>
          </p:nvSpPr>
          <p:spPr>
            <a:xfrm>
              <a:off x="4937719" y="2165784"/>
              <a:ext cx="21015" cy="115427"/>
            </a:xfrm>
            <a:custGeom>
              <a:avLst/>
              <a:gdLst/>
              <a:ahLst/>
              <a:cxnLst/>
              <a:rect l="l" t="t" r="r" b="b"/>
              <a:pathLst>
                <a:path w="21015" h="115427" extrusionOk="0">
                  <a:moveTo>
                    <a:pt x="10556" y="114102"/>
                  </a:moveTo>
                  <a:lnTo>
                    <a:pt x="10556" y="114102"/>
                  </a:lnTo>
                  <a:cubicBezTo>
                    <a:pt x="4755" y="117531"/>
                    <a:pt x="0" y="114102"/>
                    <a:pt x="0" y="106196"/>
                  </a:cubicBezTo>
                  <a:lnTo>
                    <a:pt x="0" y="21423"/>
                  </a:lnTo>
                  <a:cubicBezTo>
                    <a:pt x="124" y="13422"/>
                    <a:pt x="4042" y="5964"/>
                    <a:pt x="10556" y="1326"/>
                  </a:cubicBezTo>
                  <a:lnTo>
                    <a:pt x="10556" y="1326"/>
                  </a:lnTo>
                  <a:cubicBezTo>
                    <a:pt x="16356" y="-2103"/>
                    <a:pt x="21016" y="1326"/>
                    <a:pt x="21016" y="9231"/>
                  </a:cubicBezTo>
                  <a:lnTo>
                    <a:pt x="21016" y="94004"/>
                  </a:lnTo>
                  <a:cubicBezTo>
                    <a:pt x="20930" y="101986"/>
                    <a:pt x="17041" y="109453"/>
                    <a:pt x="10556" y="114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24"/>
            <p:cNvSpPr/>
            <p:nvPr/>
          </p:nvSpPr>
          <p:spPr>
            <a:xfrm>
              <a:off x="4937719" y="2304659"/>
              <a:ext cx="21015" cy="115427"/>
            </a:xfrm>
            <a:custGeom>
              <a:avLst/>
              <a:gdLst/>
              <a:ahLst/>
              <a:cxnLst/>
              <a:rect l="l" t="t" r="r" b="b"/>
              <a:pathLst>
                <a:path w="21015" h="115427" extrusionOk="0">
                  <a:moveTo>
                    <a:pt x="10556" y="114102"/>
                  </a:moveTo>
                  <a:lnTo>
                    <a:pt x="10556" y="114102"/>
                  </a:lnTo>
                  <a:cubicBezTo>
                    <a:pt x="4755" y="117531"/>
                    <a:pt x="0" y="114102"/>
                    <a:pt x="0" y="106196"/>
                  </a:cubicBezTo>
                  <a:lnTo>
                    <a:pt x="0" y="21423"/>
                  </a:lnTo>
                  <a:cubicBezTo>
                    <a:pt x="124" y="13423"/>
                    <a:pt x="4042" y="5964"/>
                    <a:pt x="10556" y="1326"/>
                  </a:cubicBezTo>
                  <a:lnTo>
                    <a:pt x="10556" y="1326"/>
                  </a:lnTo>
                  <a:cubicBezTo>
                    <a:pt x="16356" y="-2103"/>
                    <a:pt x="21016" y="1326"/>
                    <a:pt x="21016" y="9232"/>
                  </a:cubicBezTo>
                  <a:lnTo>
                    <a:pt x="21016" y="94004"/>
                  </a:lnTo>
                  <a:cubicBezTo>
                    <a:pt x="20930" y="101986"/>
                    <a:pt x="17041" y="109454"/>
                    <a:pt x="10556" y="114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24"/>
            <p:cNvSpPr/>
            <p:nvPr/>
          </p:nvSpPr>
          <p:spPr>
            <a:xfrm>
              <a:off x="4126748" y="1626823"/>
              <a:ext cx="636661" cy="579135"/>
            </a:xfrm>
            <a:custGeom>
              <a:avLst/>
              <a:gdLst/>
              <a:ahLst/>
              <a:cxnLst/>
              <a:rect l="l" t="t" r="r" b="b"/>
              <a:pathLst>
                <a:path w="636661" h="579135" extrusionOk="0">
                  <a:moveTo>
                    <a:pt x="607277" y="575624"/>
                  </a:moveTo>
                  <a:lnTo>
                    <a:pt x="29384" y="241392"/>
                  </a:lnTo>
                  <a:cubicBezTo>
                    <a:pt x="11231" y="228400"/>
                    <a:pt x="323" y="207540"/>
                    <a:pt x="0" y="185195"/>
                  </a:cubicBezTo>
                  <a:lnTo>
                    <a:pt x="0" y="25746"/>
                  </a:lnTo>
                  <a:cubicBezTo>
                    <a:pt x="0" y="4124"/>
                    <a:pt x="13123" y="-5877"/>
                    <a:pt x="29384" y="3553"/>
                  </a:cubicBezTo>
                  <a:lnTo>
                    <a:pt x="607277" y="337690"/>
                  </a:lnTo>
                  <a:cubicBezTo>
                    <a:pt x="625403" y="350749"/>
                    <a:pt x="636301" y="371618"/>
                    <a:pt x="636662" y="393983"/>
                  </a:cubicBezTo>
                  <a:lnTo>
                    <a:pt x="636662" y="553336"/>
                  </a:lnTo>
                  <a:cubicBezTo>
                    <a:pt x="636662" y="575053"/>
                    <a:pt x="623444" y="584959"/>
                    <a:pt x="607277" y="57562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24"/>
            <p:cNvSpPr/>
            <p:nvPr/>
          </p:nvSpPr>
          <p:spPr>
            <a:xfrm>
              <a:off x="4126748" y="1794587"/>
              <a:ext cx="81591" cy="147256"/>
            </a:xfrm>
            <a:custGeom>
              <a:avLst/>
              <a:gdLst/>
              <a:ahLst/>
              <a:cxnLst/>
              <a:rect l="l" t="t" r="r" b="b"/>
              <a:pathLst>
                <a:path w="81591" h="147256" extrusionOk="0">
                  <a:moveTo>
                    <a:pt x="0" y="0"/>
                  </a:moveTo>
                  <a:lnTo>
                    <a:pt x="0" y="147256"/>
                  </a:lnTo>
                  <a:lnTo>
                    <a:pt x="81592" y="103822"/>
                  </a:lnTo>
                  <a:lnTo>
                    <a:pt x="0" y="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24"/>
            <p:cNvSpPr/>
            <p:nvPr/>
          </p:nvSpPr>
          <p:spPr>
            <a:xfrm>
              <a:off x="4244285" y="1743629"/>
              <a:ext cx="435820" cy="297370"/>
            </a:xfrm>
            <a:custGeom>
              <a:avLst/>
              <a:gdLst/>
              <a:ahLst/>
              <a:cxnLst/>
              <a:rect l="l" t="t" r="r" b="b"/>
              <a:pathLst>
                <a:path w="435820" h="297370" extrusionOk="0">
                  <a:moveTo>
                    <a:pt x="435821" y="297371"/>
                  </a:moveTo>
                  <a:lnTo>
                    <a:pt x="0" y="45339"/>
                  </a:lnTo>
                  <a:lnTo>
                    <a:pt x="0" y="0"/>
                  </a:lnTo>
                  <a:lnTo>
                    <a:pt x="435821" y="252032"/>
                  </a:lnTo>
                  <a:lnTo>
                    <a:pt x="435821" y="297371"/>
                  </a:ln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24"/>
            <p:cNvSpPr/>
            <p:nvPr/>
          </p:nvSpPr>
          <p:spPr>
            <a:xfrm>
              <a:off x="4244285" y="1811637"/>
              <a:ext cx="215485" cy="169925"/>
            </a:xfrm>
            <a:custGeom>
              <a:avLst/>
              <a:gdLst/>
              <a:ahLst/>
              <a:cxnLst/>
              <a:rect l="l" t="t" r="r" b="b"/>
              <a:pathLst>
                <a:path w="215485" h="169925" extrusionOk="0">
                  <a:moveTo>
                    <a:pt x="215486" y="169926"/>
                  </a:moveTo>
                  <a:lnTo>
                    <a:pt x="0" y="45244"/>
                  </a:lnTo>
                  <a:lnTo>
                    <a:pt x="0" y="0"/>
                  </a:lnTo>
                  <a:lnTo>
                    <a:pt x="215486" y="124587"/>
                  </a:lnTo>
                  <a:lnTo>
                    <a:pt x="215486" y="169926"/>
                  </a:ln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24"/>
            <p:cNvSpPr/>
            <p:nvPr/>
          </p:nvSpPr>
          <p:spPr>
            <a:xfrm>
              <a:off x="4126748" y="2516077"/>
              <a:ext cx="479945" cy="412011"/>
            </a:xfrm>
            <a:custGeom>
              <a:avLst/>
              <a:gdLst/>
              <a:ahLst/>
              <a:cxnLst/>
              <a:rect l="l" t="t" r="r" b="b"/>
              <a:pathLst>
                <a:path w="479945" h="412011" extrusionOk="0">
                  <a:moveTo>
                    <a:pt x="450561" y="408461"/>
                  </a:moveTo>
                  <a:lnTo>
                    <a:pt x="29384" y="164906"/>
                  </a:lnTo>
                  <a:cubicBezTo>
                    <a:pt x="11231" y="151914"/>
                    <a:pt x="323" y="131054"/>
                    <a:pt x="0" y="108709"/>
                  </a:cubicBezTo>
                  <a:lnTo>
                    <a:pt x="0" y="25746"/>
                  </a:lnTo>
                  <a:cubicBezTo>
                    <a:pt x="0" y="4124"/>
                    <a:pt x="13123" y="-5877"/>
                    <a:pt x="29384" y="3553"/>
                  </a:cubicBezTo>
                  <a:lnTo>
                    <a:pt x="450561" y="247107"/>
                  </a:lnTo>
                  <a:cubicBezTo>
                    <a:pt x="468686" y="260128"/>
                    <a:pt x="479584" y="280968"/>
                    <a:pt x="479945" y="303304"/>
                  </a:cubicBezTo>
                  <a:lnTo>
                    <a:pt x="479945" y="386172"/>
                  </a:lnTo>
                  <a:cubicBezTo>
                    <a:pt x="479945" y="407889"/>
                    <a:pt x="466727" y="417890"/>
                    <a:pt x="450561" y="40846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24"/>
            <p:cNvSpPr/>
            <p:nvPr/>
          </p:nvSpPr>
          <p:spPr>
            <a:xfrm>
              <a:off x="4126748" y="2604593"/>
              <a:ext cx="81591" cy="147256"/>
            </a:xfrm>
            <a:custGeom>
              <a:avLst/>
              <a:gdLst/>
              <a:ahLst/>
              <a:cxnLst/>
              <a:rect l="l" t="t" r="r" b="b"/>
              <a:pathLst>
                <a:path w="81591" h="147256" extrusionOk="0">
                  <a:moveTo>
                    <a:pt x="0" y="0"/>
                  </a:moveTo>
                  <a:lnTo>
                    <a:pt x="0" y="147256"/>
                  </a:lnTo>
                  <a:lnTo>
                    <a:pt x="81592" y="103822"/>
                  </a:lnTo>
                  <a:lnTo>
                    <a:pt x="0" y="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24"/>
            <p:cNvSpPr/>
            <p:nvPr/>
          </p:nvSpPr>
          <p:spPr>
            <a:xfrm>
              <a:off x="4215377" y="2616119"/>
              <a:ext cx="328553" cy="235362"/>
            </a:xfrm>
            <a:custGeom>
              <a:avLst/>
              <a:gdLst/>
              <a:ahLst/>
              <a:cxnLst/>
              <a:rect l="l" t="t" r="r" b="b"/>
              <a:pathLst>
                <a:path w="328553" h="235362" extrusionOk="0">
                  <a:moveTo>
                    <a:pt x="328554" y="235363"/>
                  </a:moveTo>
                  <a:lnTo>
                    <a:pt x="0" y="45339"/>
                  </a:lnTo>
                  <a:lnTo>
                    <a:pt x="0" y="0"/>
                  </a:lnTo>
                  <a:lnTo>
                    <a:pt x="328554" y="190024"/>
                  </a:lnTo>
                  <a:lnTo>
                    <a:pt x="328554" y="235363"/>
                  </a:ln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24"/>
            <p:cNvSpPr/>
            <p:nvPr/>
          </p:nvSpPr>
          <p:spPr>
            <a:xfrm>
              <a:off x="4331202" y="2188583"/>
              <a:ext cx="432207" cy="461037"/>
            </a:xfrm>
            <a:custGeom>
              <a:avLst/>
              <a:gdLst/>
              <a:ahLst/>
              <a:cxnLst/>
              <a:rect l="l" t="t" r="r" b="b"/>
              <a:pathLst>
                <a:path w="432207" h="461037" extrusionOk="0">
                  <a:moveTo>
                    <a:pt x="29384" y="241512"/>
                  </a:moveTo>
                  <a:lnTo>
                    <a:pt x="402823" y="457444"/>
                  </a:lnTo>
                  <a:cubicBezTo>
                    <a:pt x="418989" y="466969"/>
                    <a:pt x="432207" y="456873"/>
                    <a:pt x="432207" y="435251"/>
                  </a:cubicBezTo>
                  <a:lnTo>
                    <a:pt x="432207" y="275517"/>
                  </a:lnTo>
                  <a:cubicBezTo>
                    <a:pt x="431856" y="253180"/>
                    <a:pt x="420958" y="232330"/>
                    <a:pt x="402823" y="219319"/>
                  </a:cubicBezTo>
                  <a:lnTo>
                    <a:pt x="29384" y="3578"/>
                  </a:lnTo>
                  <a:cubicBezTo>
                    <a:pt x="13123" y="-5947"/>
                    <a:pt x="0" y="4245"/>
                    <a:pt x="0" y="25866"/>
                  </a:cubicBezTo>
                  <a:lnTo>
                    <a:pt x="0" y="185315"/>
                  </a:lnTo>
                  <a:cubicBezTo>
                    <a:pt x="352" y="207651"/>
                    <a:pt x="11250" y="228501"/>
                    <a:pt x="29384" y="24151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24"/>
            <p:cNvSpPr/>
            <p:nvPr/>
          </p:nvSpPr>
          <p:spPr>
            <a:xfrm>
              <a:off x="4681723" y="2606403"/>
              <a:ext cx="81686" cy="147256"/>
            </a:xfrm>
            <a:custGeom>
              <a:avLst/>
              <a:gdLst/>
              <a:ahLst/>
              <a:cxnLst/>
              <a:rect l="l" t="t" r="r" b="b"/>
              <a:pathLst>
                <a:path w="81686" h="147256" extrusionOk="0">
                  <a:moveTo>
                    <a:pt x="81687" y="0"/>
                  </a:moveTo>
                  <a:lnTo>
                    <a:pt x="81687" y="147256"/>
                  </a:lnTo>
                  <a:lnTo>
                    <a:pt x="0" y="9430"/>
                  </a:lnTo>
                  <a:lnTo>
                    <a:pt x="81687" y="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24"/>
            <p:cNvSpPr/>
            <p:nvPr/>
          </p:nvSpPr>
          <p:spPr>
            <a:xfrm>
              <a:off x="4408324" y="2282172"/>
              <a:ext cx="246676" cy="187928"/>
            </a:xfrm>
            <a:custGeom>
              <a:avLst/>
              <a:gdLst/>
              <a:ahLst/>
              <a:cxnLst/>
              <a:rect l="l" t="t" r="r" b="b"/>
              <a:pathLst>
                <a:path w="246676" h="187928" extrusionOk="0">
                  <a:moveTo>
                    <a:pt x="0" y="45244"/>
                  </a:moveTo>
                  <a:lnTo>
                    <a:pt x="246677" y="187928"/>
                  </a:lnTo>
                  <a:lnTo>
                    <a:pt x="246677" y="142589"/>
                  </a:lnTo>
                  <a:lnTo>
                    <a:pt x="0" y="0"/>
                  </a:lnTo>
                  <a:lnTo>
                    <a:pt x="0" y="45244"/>
                  </a:lnTo>
                  <a:close/>
                </a:path>
              </a:pathLst>
            </a:custGeom>
            <a:solidFill>
              <a:srgbClr val="00B5D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24"/>
            <p:cNvSpPr/>
            <p:nvPr/>
          </p:nvSpPr>
          <p:spPr>
            <a:xfrm>
              <a:off x="4408324" y="2350085"/>
              <a:ext cx="132182" cy="121824"/>
            </a:xfrm>
            <a:custGeom>
              <a:avLst/>
              <a:gdLst/>
              <a:ahLst/>
              <a:cxnLst/>
              <a:rect l="l" t="t" r="r" b="b"/>
              <a:pathLst>
                <a:path w="132182" h="121824" extrusionOk="0">
                  <a:moveTo>
                    <a:pt x="0" y="45339"/>
                  </a:moveTo>
                  <a:lnTo>
                    <a:pt x="132182" y="121825"/>
                  </a:lnTo>
                  <a:lnTo>
                    <a:pt x="132182" y="76486"/>
                  </a:lnTo>
                  <a:lnTo>
                    <a:pt x="0" y="0"/>
                  </a:lnTo>
                  <a:lnTo>
                    <a:pt x="0" y="45339"/>
                  </a:lnTo>
                  <a:close/>
                </a:path>
              </a:pathLst>
            </a:custGeom>
            <a:solidFill>
              <a:srgbClr val="00B5D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24"/>
            <p:cNvSpPr/>
            <p:nvPr/>
          </p:nvSpPr>
          <p:spPr>
            <a:xfrm>
              <a:off x="4126748" y="2914279"/>
              <a:ext cx="633238" cy="577349"/>
            </a:xfrm>
            <a:custGeom>
              <a:avLst/>
              <a:gdLst/>
              <a:ahLst/>
              <a:cxnLst/>
              <a:rect l="l" t="t" r="r" b="b"/>
              <a:pathLst>
                <a:path w="633238" h="577349" extrusionOk="0">
                  <a:moveTo>
                    <a:pt x="29384" y="241526"/>
                  </a:moveTo>
                  <a:lnTo>
                    <a:pt x="603854" y="573758"/>
                  </a:lnTo>
                  <a:cubicBezTo>
                    <a:pt x="620115" y="583283"/>
                    <a:pt x="633238" y="573187"/>
                    <a:pt x="633238" y="551470"/>
                  </a:cubicBezTo>
                  <a:lnTo>
                    <a:pt x="633238" y="392116"/>
                  </a:lnTo>
                  <a:cubicBezTo>
                    <a:pt x="632915" y="369742"/>
                    <a:pt x="622017" y="348854"/>
                    <a:pt x="603854" y="335823"/>
                  </a:cubicBezTo>
                  <a:lnTo>
                    <a:pt x="29384" y="3592"/>
                  </a:lnTo>
                  <a:cubicBezTo>
                    <a:pt x="13123" y="-5933"/>
                    <a:pt x="0" y="4163"/>
                    <a:pt x="0" y="25880"/>
                  </a:cubicBezTo>
                  <a:lnTo>
                    <a:pt x="0" y="185329"/>
                  </a:lnTo>
                  <a:cubicBezTo>
                    <a:pt x="352" y="207665"/>
                    <a:pt x="11250" y="228515"/>
                    <a:pt x="29384" y="24152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24"/>
            <p:cNvSpPr/>
            <p:nvPr/>
          </p:nvSpPr>
          <p:spPr>
            <a:xfrm>
              <a:off x="4678395" y="3448413"/>
              <a:ext cx="81591" cy="147256"/>
            </a:xfrm>
            <a:custGeom>
              <a:avLst/>
              <a:gdLst/>
              <a:ahLst/>
              <a:cxnLst/>
              <a:rect l="l" t="t" r="r" b="b"/>
              <a:pathLst>
                <a:path w="81591" h="147256" extrusionOk="0">
                  <a:moveTo>
                    <a:pt x="81591" y="0"/>
                  </a:moveTo>
                  <a:lnTo>
                    <a:pt x="81591" y="147256"/>
                  </a:lnTo>
                  <a:lnTo>
                    <a:pt x="0" y="9430"/>
                  </a:lnTo>
                  <a:lnTo>
                    <a:pt x="81591" y="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24"/>
            <p:cNvSpPr/>
            <p:nvPr/>
          </p:nvSpPr>
          <p:spPr>
            <a:xfrm>
              <a:off x="4214901" y="3014168"/>
              <a:ext cx="406436" cy="280416"/>
            </a:xfrm>
            <a:custGeom>
              <a:avLst/>
              <a:gdLst/>
              <a:ahLst/>
              <a:cxnLst/>
              <a:rect l="l" t="t" r="r" b="b"/>
              <a:pathLst>
                <a:path w="406436" h="280416" extrusionOk="0">
                  <a:moveTo>
                    <a:pt x="0" y="45339"/>
                  </a:moveTo>
                  <a:lnTo>
                    <a:pt x="406437" y="280416"/>
                  </a:lnTo>
                  <a:lnTo>
                    <a:pt x="406437" y="235077"/>
                  </a:lnTo>
                  <a:lnTo>
                    <a:pt x="0" y="0"/>
                  </a:lnTo>
                  <a:lnTo>
                    <a:pt x="0" y="45339"/>
                  </a:lnTo>
                  <a:close/>
                </a:path>
              </a:pathLst>
            </a:custGeom>
            <a:solidFill>
              <a:srgbClr val="00B5D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24"/>
            <p:cNvSpPr/>
            <p:nvPr/>
          </p:nvSpPr>
          <p:spPr>
            <a:xfrm>
              <a:off x="4214901" y="3082177"/>
              <a:ext cx="378668" cy="264318"/>
            </a:xfrm>
            <a:custGeom>
              <a:avLst/>
              <a:gdLst/>
              <a:ahLst/>
              <a:cxnLst/>
              <a:rect l="l" t="t" r="r" b="b"/>
              <a:pathLst>
                <a:path w="378668" h="264318" extrusionOk="0">
                  <a:moveTo>
                    <a:pt x="0" y="45339"/>
                  </a:moveTo>
                  <a:lnTo>
                    <a:pt x="378669" y="264319"/>
                  </a:lnTo>
                  <a:lnTo>
                    <a:pt x="378669" y="218980"/>
                  </a:lnTo>
                  <a:lnTo>
                    <a:pt x="0" y="0"/>
                  </a:lnTo>
                  <a:lnTo>
                    <a:pt x="0" y="45339"/>
                  </a:lnTo>
                  <a:close/>
                </a:path>
              </a:pathLst>
            </a:custGeom>
            <a:solidFill>
              <a:srgbClr val="00B5D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24"/>
            <p:cNvSpPr/>
            <p:nvPr/>
          </p:nvSpPr>
          <p:spPr>
            <a:xfrm>
              <a:off x="4121803" y="3338085"/>
              <a:ext cx="646456" cy="502188"/>
            </a:xfrm>
            <a:custGeom>
              <a:avLst/>
              <a:gdLst/>
              <a:ahLst/>
              <a:cxnLst/>
              <a:rect l="l" t="t" r="r" b="b"/>
              <a:pathLst>
                <a:path w="646456" h="502188" extrusionOk="0">
                  <a:moveTo>
                    <a:pt x="612222" y="497615"/>
                  </a:moveTo>
                  <a:lnTo>
                    <a:pt x="34329" y="163287"/>
                  </a:lnTo>
                  <a:cubicBezTo>
                    <a:pt x="14093" y="150038"/>
                    <a:pt x="1350" y="127940"/>
                    <a:pt x="0" y="103756"/>
                  </a:cubicBezTo>
                  <a:lnTo>
                    <a:pt x="0" y="24508"/>
                  </a:lnTo>
                  <a:cubicBezTo>
                    <a:pt x="0" y="2601"/>
                    <a:pt x="15406" y="-6258"/>
                    <a:pt x="34329" y="4696"/>
                  </a:cubicBezTo>
                  <a:lnTo>
                    <a:pt x="612222" y="338833"/>
                  </a:lnTo>
                  <a:cubicBezTo>
                    <a:pt x="632421" y="352101"/>
                    <a:pt x="645135" y="374199"/>
                    <a:pt x="646457" y="398364"/>
                  </a:cubicBezTo>
                  <a:lnTo>
                    <a:pt x="646457" y="477612"/>
                  </a:lnTo>
                  <a:cubicBezTo>
                    <a:pt x="646457" y="499520"/>
                    <a:pt x="631051" y="508378"/>
                    <a:pt x="612222" y="497615"/>
                  </a:cubicBezTo>
                  <a:close/>
                  <a:moveTo>
                    <a:pt x="34329" y="16031"/>
                  </a:moveTo>
                  <a:cubicBezTo>
                    <a:pt x="20826" y="8220"/>
                    <a:pt x="9795" y="14507"/>
                    <a:pt x="9795" y="30128"/>
                  </a:cubicBezTo>
                  <a:lnTo>
                    <a:pt x="9795" y="109471"/>
                  </a:lnTo>
                  <a:cubicBezTo>
                    <a:pt x="10755" y="126740"/>
                    <a:pt x="19865" y="142513"/>
                    <a:pt x="34329" y="151953"/>
                  </a:cubicBezTo>
                  <a:lnTo>
                    <a:pt x="612222" y="486090"/>
                  </a:lnTo>
                  <a:cubicBezTo>
                    <a:pt x="625726" y="493900"/>
                    <a:pt x="636662" y="487614"/>
                    <a:pt x="636662" y="471993"/>
                  </a:cubicBezTo>
                  <a:lnTo>
                    <a:pt x="636662" y="392840"/>
                  </a:lnTo>
                  <a:cubicBezTo>
                    <a:pt x="635740" y="375590"/>
                    <a:pt x="626667" y="359807"/>
                    <a:pt x="612222" y="35035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24"/>
            <p:cNvSpPr/>
            <p:nvPr/>
          </p:nvSpPr>
          <p:spPr>
            <a:xfrm>
              <a:off x="4169160" y="3393740"/>
              <a:ext cx="9794" cy="81152"/>
            </a:xfrm>
            <a:custGeom>
              <a:avLst/>
              <a:gdLst/>
              <a:ahLst/>
              <a:cxnLst/>
              <a:rect l="l" t="t" r="r" b="b"/>
              <a:pathLst>
                <a:path w="9794" h="81152" extrusionOk="0">
                  <a:moveTo>
                    <a:pt x="9795" y="81153"/>
                  </a:moveTo>
                  <a:lnTo>
                    <a:pt x="0" y="75533"/>
                  </a:lnTo>
                  <a:lnTo>
                    <a:pt x="0" y="0"/>
                  </a:lnTo>
                  <a:lnTo>
                    <a:pt x="9795" y="5620"/>
                  </a:lnTo>
                  <a:lnTo>
                    <a:pt x="9795" y="811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24"/>
            <p:cNvSpPr/>
            <p:nvPr/>
          </p:nvSpPr>
          <p:spPr>
            <a:xfrm>
              <a:off x="5586458" y="2808047"/>
              <a:ext cx="658819" cy="381000"/>
            </a:xfrm>
            <a:custGeom>
              <a:avLst/>
              <a:gdLst/>
              <a:ahLst/>
              <a:cxnLst/>
              <a:rect l="l" t="t" r="r" b="b"/>
              <a:pathLst>
                <a:path w="658819" h="381000" extrusionOk="0">
                  <a:moveTo>
                    <a:pt x="658819" y="190500"/>
                  </a:moveTo>
                  <a:cubicBezTo>
                    <a:pt x="658819" y="295710"/>
                    <a:pt x="511337" y="381000"/>
                    <a:pt x="329409" y="381000"/>
                  </a:cubicBezTo>
                  <a:cubicBezTo>
                    <a:pt x="147482" y="381000"/>
                    <a:pt x="0" y="295710"/>
                    <a:pt x="0" y="190500"/>
                  </a:cubicBezTo>
                  <a:cubicBezTo>
                    <a:pt x="0" y="85290"/>
                    <a:pt x="147481" y="0"/>
                    <a:pt x="329409" y="0"/>
                  </a:cubicBezTo>
                  <a:cubicBezTo>
                    <a:pt x="511337" y="0"/>
                    <a:pt x="658819" y="85290"/>
                    <a:pt x="658819" y="19050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24"/>
            <p:cNvSpPr/>
            <p:nvPr/>
          </p:nvSpPr>
          <p:spPr>
            <a:xfrm>
              <a:off x="5921101" y="2949869"/>
              <a:ext cx="191092" cy="147874"/>
            </a:xfrm>
            <a:custGeom>
              <a:avLst/>
              <a:gdLst/>
              <a:ahLst/>
              <a:cxnLst/>
              <a:rect l="l" t="t" r="r" b="b"/>
              <a:pathLst>
                <a:path w="191092" h="147874" extrusionOk="0">
                  <a:moveTo>
                    <a:pt x="175923" y="5"/>
                  </a:moveTo>
                  <a:cubicBezTo>
                    <a:pt x="153005" y="19055"/>
                    <a:pt x="118866" y="1625"/>
                    <a:pt x="117534" y="3339"/>
                  </a:cubicBezTo>
                  <a:cubicBezTo>
                    <a:pt x="90651" y="28352"/>
                    <a:pt x="62427" y="51879"/>
                    <a:pt x="32995" y="73824"/>
                  </a:cubicBezTo>
                  <a:cubicBezTo>
                    <a:pt x="18731" y="85064"/>
                    <a:pt x="-3522" y="100113"/>
                    <a:pt x="472" y="121449"/>
                  </a:cubicBezTo>
                  <a:cubicBezTo>
                    <a:pt x="7699" y="160121"/>
                    <a:pt x="69511" y="148214"/>
                    <a:pt x="92810" y="136403"/>
                  </a:cubicBezTo>
                  <a:cubicBezTo>
                    <a:pt x="116108" y="124592"/>
                    <a:pt x="135127" y="104971"/>
                    <a:pt x="157189" y="91255"/>
                  </a:cubicBezTo>
                  <a:cubicBezTo>
                    <a:pt x="172975" y="81730"/>
                    <a:pt x="188475" y="76396"/>
                    <a:pt x="190948" y="56489"/>
                  </a:cubicBezTo>
                  <a:cubicBezTo>
                    <a:pt x="192564" y="44678"/>
                    <a:pt x="180202" y="-566"/>
                    <a:pt x="175923"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24"/>
            <p:cNvSpPr/>
            <p:nvPr/>
          </p:nvSpPr>
          <p:spPr>
            <a:xfrm>
              <a:off x="5922144" y="2998547"/>
              <a:ext cx="190145" cy="99367"/>
            </a:xfrm>
            <a:custGeom>
              <a:avLst/>
              <a:gdLst/>
              <a:ahLst/>
              <a:cxnLst/>
              <a:rect l="l" t="t" r="r" b="b"/>
              <a:pathLst>
                <a:path w="190145" h="99367" extrusionOk="0">
                  <a:moveTo>
                    <a:pt x="189715" y="0"/>
                  </a:moveTo>
                  <a:cubicBezTo>
                    <a:pt x="186767" y="19050"/>
                    <a:pt x="171457" y="24289"/>
                    <a:pt x="155861" y="34004"/>
                  </a:cubicBezTo>
                  <a:cubicBezTo>
                    <a:pt x="133419" y="47911"/>
                    <a:pt x="113639" y="68104"/>
                    <a:pt x="90340" y="79915"/>
                  </a:cubicBezTo>
                  <a:cubicBezTo>
                    <a:pt x="68849" y="90774"/>
                    <a:pt x="15120" y="101632"/>
                    <a:pt x="0" y="74009"/>
                  </a:cubicBezTo>
                  <a:cubicBezTo>
                    <a:pt x="8178" y="111347"/>
                    <a:pt x="68849" y="99632"/>
                    <a:pt x="91957" y="87916"/>
                  </a:cubicBezTo>
                  <a:cubicBezTo>
                    <a:pt x="115065" y="76200"/>
                    <a:pt x="134275" y="56483"/>
                    <a:pt x="156336" y="42767"/>
                  </a:cubicBezTo>
                  <a:cubicBezTo>
                    <a:pt x="172122" y="33242"/>
                    <a:pt x="187623" y="27908"/>
                    <a:pt x="190095" y="8001"/>
                  </a:cubicBezTo>
                  <a:cubicBezTo>
                    <a:pt x="190229" y="5325"/>
                    <a:pt x="190095" y="2648"/>
                    <a:pt x="18971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24"/>
            <p:cNvSpPr/>
            <p:nvPr/>
          </p:nvSpPr>
          <p:spPr>
            <a:xfrm>
              <a:off x="5725279" y="2875668"/>
              <a:ext cx="190969" cy="142446"/>
            </a:xfrm>
            <a:custGeom>
              <a:avLst/>
              <a:gdLst/>
              <a:ahLst/>
              <a:cxnLst/>
              <a:rect l="l" t="t" r="r" b="b"/>
              <a:pathLst>
                <a:path w="190969" h="142446" extrusionOk="0">
                  <a:moveTo>
                    <a:pt x="173186" y="102"/>
                  </a:moveTo>
                  <a:cubicBezTo>
                    <a:pt x="150268" y="19152"/>
                    <a:pt x="110138" y="-1613"/>
                    <a:pt x="108522" y="102"/>
                  </a:cubicBezTo>
                  <a:cubicBezTo>
                    <a:pt x="84624" y="24276"/>
                    <a:pt x="59386" y="47079"/>
                    <a:pt x="32921" y="68396"/>
                  </a:cubicBezTo>
                  <a:cubicBezTo>
                    <a:pt x="18657" y="79636"/>
                    <a:pt x="-3596" y="94685"/>
                    <a:pt x="493" y="116021"/>
                  </a:cubicBezTo>
                  <a:cubicBezTo>
                    <a:pt x="7626" y="154693"/>
                    <a:pt x="69437" y="142786"/>
                    <a:pt x="92736" y="130975"/>
                  </a:cubicBezTo>
                  <a:cubicBezTo>
                    <a:pt x="116034" y="119164"/>
                    <a:pt x="135148" y="99543"/>
                    <a:pt x="157210" y="85827"/>
                  </a:cubicBezTo>
                  <a:cubicBezTo>
                    <a:pt x="172901" y="76302"/>
                    <a:pt x="188402" y="70968"/>
                    <a:pt x="190874" y="51061"/>
                  </a:cubicBezTo>
                  <a:cubicBezTo>
                    <a:pt x="192300" y="39249"/>
                    <a:pt x="177275" y="-374"/>
                    <a:pt x="173186" y="10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24"/>
            <p:cNvSpPr/>
            <p:nvPr/>
          </p:nvSpPr>
          <p:spPr>
            <a:xfrm>
              <a:off x="5725677" y="2921300"/>
              <a:ext cx="190145" cy="99378"/>
            </a:xfrm>
            <a:custGeom>
              <a:avLst/>
              <a:gdLst/>
              <a:ahLst/>
              <a:cxnLst/>
              <a:rect l="l" t="t" r="r" b="b"/>
              <a:pathLst>
                <a:path w="190145" h="99378" extrusionOk="0">
                  <a:moveTo>
                    <a:pt x="189715" y="0"/>
                  </a:moveTo>
                  <a:cubicBezTo>
                    <a:pt x="186767" y="19050"/>
                    <a:pt x="171457" y="24289"/>
                    <a:pt x="155861" y="34004"/>
                  </a:cubicBezTo>
                  <a:cubicBezTo>
                    <a:pt x="133418" y="48006"/>
                    <a:pt x="113639" y="68104"/>
                    <a:pt x="90340" y="79915"/>
                  </a:cubicBezTo>
                  <a:cubicBezTo>
                    <a:pt x="68849" y="90869"/>
                    <a:pt x="15120" y="101727"/>
                    <a:pt x="0" y="74104"/>
                  </a:cubicBezTo>
                  <a:cubicBezTo>
                    <a:pt x="8178" y="111347"/>
                    <a:pt x="68944" y="99631"/>
                    <a:pt x="91957" y="87916"/>
                  </a:cubicBezTo>
                  <a:cubicBezTo>
                    <a:pt x="114970" y="76200"/>
                    <a:pt x="134274" y="56579"/>
                    <a:pt x="156431" y="42767"/>
                  </a:cubicBezTo>
                  <a:cubicBezTo>
                    <a:pt x="172122" y="33242"/>
                    <a:pt x="187622" y="27908"/>
                    <a:pt x="190095" y="8001"/>
                  </a:cubicBezTo>
                  <a:cubicBezTo>
                    <a:pt x="190228" y="5324"/>
                    <a:pt x="190095" y="2648"/>
                    <a:pt x="18971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24"/>
            <p:cNvSpPr/>
            <p:nvPr/>
          </p:nvSpPr>
          <p:spPr>
            <a:xfrm>
              <a:off x="5773415" y="2020234"/>
              <a:ext cx="328490" cy="943536"/>
            </a:xfrm>
            <a:custGeom>
              <a:avLst/>
              <a:gdLst/>
              <a:ahLst/>
              <a:cxnLst/>
              <a:rect l="l" t="t" r="r" b="b"/>
              <a:pathLst>
                <a:path w="328490" h="943536" extrusionOk="0">
                  <a:moveTo>
                    <a:pt x="324560" y="81915"/>
                  </a:moveTo>
                  <a:cubicBezTo>
                    <a:pt x="323514" y="116681"/>
                    <a:pt x="312673" y="267367"/>
                    <a:pt x="307918" y="347091"/>
                  </a:cubicBezTo>
                  <a:cubicBezTo>
                    <a:pt x="303163" y="426815"/>
                    <a:pt x="301927" y="524637"/>
                    <a:pt x="301927" y="524637"/>
                  </a:cubicBezTo>
                  <a:cubicBezTo>
                    <a:pt x="301927" y="524637"/>
                    <a:pt x="315716" y="582740"/>
                    <a:pt x="324560" y="651034"/>
                  </a:cubicBezTo>
                  <a:cubicBezTo>
                    <a:pt x="333403" y="719328"/>
                    <a:pt x="324560" y="934879"/>
                    <a:pt x="324560" y="934879"/>
                  </a:cubicBezTo>
                  <a:cubicBezTo>
                    <a:pt x="306701" y="946423"/>
                    <a:pt x="283745" y="946423"/>
                    <a:pt x="265886" y="934879"/>
                  </a:cubicBezTo>
                  <a:cubicBezTo>
                    <a:pt x="265886" y="934879"/>
                    <a:pt x="229274" y="762381"/>
                    <a:pt x="212252" y="684657"/>
                  </a:cubicBezTo>
                  <a:cubicBezTo>
                    <a:pt x="195230" y="606933"/>
                    <a:pt x="192378" y="562166"/>
                    <a:pt x="183724" y="513969"/>
                  </a:cubicBezTo>
                  <a:cubicBezTo>
                    <a:pt x="173073" y="455676"/>
                    <a:pt x="150060" y="183642"/>
                    <a:pt x="150060" y="183642"/>
                  </a:cubicBezTo>
                  <a:lnTo>
                    <a:pt x="140551" y="184214"/>
                  </a:lnTo>
                  <a:lnTo>
                    <a:pt x="116206" y="491490"/>
                  </a:lnTo>
                  <a:cubicBezTo>
                    <a:pt x="123766" y="514131"/>
                    <a:pt x="128959" y="537496"/>
                    <a:pt x="131707" y="561213"/>
                  </a:cubicBezTo>
                  <a:cubicBezTo>
                    <a:pt x="138363" y="611219"/>
                    <a:pt x="124670" y="862870"/>
                    <a:pt x="124670" y="862870"/>
                  </a:cubicBezTo>
                  <a:cubicBezTo>
                    <a:pt x="104700" y="873966"/>
                    <a:pt x="80213" y="872938"/>
                    <a:pt x="61241" y="860203"/>
                  </a:cubicBezTo>
                  <a:cubicBezTo>
                    <a:pt x="61241" y="860203"/>
                    <a:pt x="0" y="526828"/>
                    <a:pt x="0" y="476250"/>
                  </a:cubicBezTo>
                  <a:cubicBezTo>
                    <a:pt x="0" y="442722"/>
                    <a:pt x="5706" y="0"/>
                    <a:pt x="5706" y="0"/>
                  </a:cubicBezTo>
                  <a:close/>
                </a:path>
              </a:pathLst>
            </a:custGeom>
            <a:solidFill>
              <a:srgbClr val="00B5D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24"/>
            <p:cNvSpPr/>
            <p:nvPr/>
          </p:nvSpPr>
          <p:spPr>
            <a:xfrm>
              <a:off x="5847677" y="1431875"/>
              <a:ext cx="210314" cy="204988"/>
            </a:xfrm>
            <a:custGeom>
              <a:avLst/>
              <a:gdLst/>
              <a:ahLst/>
              <a:cxnLst/>
              <a:rect l="l" t="t" r="r" b="b"/>
              <a:pathLst>
                <a:path w="210314" h="204988" extrusionOk="0">
                  <a:moveTo>
                    <a:pt x="167279" y="0"/>
                  </a:moveTo>
                  <a:cubicBezTo>
                    <a:pt x="167279" y="0"/>
                    <a:pt x="163380" y="75629"/>
                    <a:pt x="165092" y="82391"/>
                  </a:cubicBezTo>
                  <a:cubicBezTo>
                    <a:pt x="166804" y="89154"/>
                    <a:pt x="199707" y="110966"/>
                    <a:pt x="209312" y="119158"/>
                  </a:cubicBezTo>
                  <a:cubicBezTo>
                    <a:pt x="218916" y="127349"/>
                    <a:pt x="157104" y="188214"/>
                    <a:pt x="127054" y="202025"/>
                  </a:cubicBezTo>
                  <a:cubicBezTo>
                    <a:pt x="97004" y="215836"/>
                    <a:pt x="1719" y="179451"/>
                    <a:pt x="102" y="132588"/>
                  </a:cubicBezTo>
                  <a:cubicBezTo>
                    <a:pt x="-1515" y="85725"/>
                    <a:pt x="16363" y="46387"/>
                    <a:pt x="31008" y="44291"/>
                  </a:cubicBezTo>
                  <a:cubicBezTo>
                    <a:pt x="45653" y="42196"/>
                    <a:pt x="167279" y="0"/>
                    <a:pt x="16727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24"/>
            <p:cNvSpPr/>
            <p:nvPr/>
          </p:nvSpPr>
          <p:spPr>
            <a:xfrm>
              <a:off x="5515422" y="1497214"/>
              <a:ext cx="317332" cy="453297"/>
            </a:xfrm>
            <a:custGeom>
              <a:avLst/>
              <a:gdLst/>
              <a:ahLst/>
              <a:cxnLst/>
              <a:rect l="l" t="t" r="r" b="b"/>
              <a:pathLst>
                <a:path w="317332" h="453297" extrusionOk="0">
                  <a:moveTo>
                    <a:pt x="317332" y="2194"/>
                  </a:moveTo>
                  <a:cubicBezTo>
                    <a:pt x="317332" y="2194"/>
                    <a:pt x="296887" y="-29144"/>
                    <a:pt x="222237" y="145069"/>
                  </a:cubicBezTo>
                  <a:cubicBezTo>
                    <a:pt x="147588" y="319281"/>
                    <a:pt x="101562" y="365001"/>
                    <a:pt x="68088" y="408340"/>
                  </a:cubicBezTo>
                  <a:cubicBezTo>
                    <a:pt x="37848" y="447773"/>
                    <a:pt x="22918" y="385099"/>
                    <a:pt x="22918" y="385099"/>
                  </a:cubicBezTo>
                  <a:cubicBezTo>
                    <a:pt x="22918" y="385099"/>
                    <a:pt x="46977" y="354714"/>
                    <a:pt x="26912" y="354714"/>
                  </a:cubicBezTo>
                  <a:cubicBezTo>
                    <a:pt x="15691" y="355381"/>
                    <a:pt x="0" y="378526"/>
                    <a:pt x="0" y="378526"/>
                  </a:cubicBezTo>
                  <a:lnTo>
                    <a:pt x="25581" y="419484"/>
                  </a:lnTo>
                  <a:lnTo>
                    <a:pt x="92147" y="453298"/>
                  </a:lnTo>
                  <a:cubicBezTo>
                    <a:pt x="92147" y="453298"/>
                    <a:pt x="173644" y="378241"/>
                    <a:pt x="199985" y="331949"/>
                  </a:cubicBezTo>
                  <a:cubicBezTo>
                    <a:pt x="228514" y="295468"/>
                    <a:pt x="271211" y="223078"/>
                    <a:pt x="271211" y="22307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24"/>
            <p:cNvSpPr/>
            <p:nvPr/>
          </p:nvSpPr>
          <p:spPr>
            <a:xfrm>
              <a:off x="5490085" y="1875271"/>
              <a:ext cx="151441" cy="99116"/>
            </a:xfrm>
            <a:custGeom>
              <a:avLst/>
              <a:gdLst/>
              <a:ahLst/>
              <a:cxnLst/>
              <a:rect l="l" t="t" r="r" b="b"/>
              <a:pathLst>
                <a:path w="151441" h="99116" extrusionOk="0">
                  <a:moveTo>
                    <a:pt x="25622" y="35807"/>
                  </a:moveTo>
                  <a:cubicBezTo>
                    <a:pt x="24861" y="35236"/>
                    <a:pt x="4986" y="12090"/>
                    <a:pt x="4986" y="12090"/>
                  </a:cubicBezTo>
                  <a:cubicBezTo>
                    <a:pt x="4986" y="12090"/>
                    <a:pt x="-6901" y="1708"/>
                    <a:pt x="6032" y="946"/>
                  </a:cubicBezTo>
                  <a:cubicBezTo>
                    <a:pt x="18965" y="184"/>
                    <a:pt x="65086" y="89"/>
                    <a:pt x="65086" y="89"/>
                  </a:cubicBezTo>
                  <a:cubicBezTo>
                    <a:pt x="69803" y="-369"/>
                    <a:pt x="74510" y="955"/>
                    <a:pt x="78305" y="3803"/>
                  </a:cubicBezTo>
                  <a:cubicBezTo>
                    <a:pt x="84105" y="8375"/>
                    <a:pt x="150957" y="93148"/>
                    <a:pt x="150957" y="93148"/>
                  </a:cubicBezTo>
                  <a:cubicBezTo>
                    <a:pt x="150957" y="93148"/>
                    <a:pt x="153905" y="98291"/>
                    <a:pt x="145252" y="98863"/>
                  </a:cubicBezTo>
                  <a:cubicBezTo>
                    <a:pt x="136598" y="99434"/>
                    <a:pt x="80587" y="98863"/>
                    <a:pt x="80587" y="98863"/>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24"/>
            <p:cNvSpPr/>
            <p:nvPr/>
          </p:nvSpPr>
          <p:spPr>
            <a:xfrm>
              <a:off x="5494480" y="1896496"/>
              <a:ext cx="98885" cy="82426"/>
            </a:xfrm>
            <a:custGeom>
              <a:avLst/>
              <a:gdLst/>
              <a:ahLst/>
              <a:cxnLst/>
              <a:rect l="l" t="t" r="r" b="b"/>
              <a:pathLst>
                <a:path w="98885" h="82426" extrusionOk="0">
                  <a:moveTo>
                    <a:pt x="15807" y="295"/>
                  </a:moveTo>
                  <a:cubicBezTo>
                    <a:pt x="15807" y="295"/>
                    <a:pt x="-3878" y="-3420"/>
                    <a:pt x="687" y="15534"/>
                  </a:cubicBezTo>
                  <a:cubicBezTo>
                    <a:pt x="5251" y="34489"/>
                    <a:pt x="33495" y="54111"/>
                    <a:pt x="33495" y="54111"/>
                  </a:cubicBezTo>
                  <a:lnTo>
                    <a:pt x="62974" y="78876"/>
                  </a:lnTo>
                  <a:cubicBezTo>
                    <a:pt x="70334" y="83610"/>
                    <a:pt x="79768" y="83610"/>
                    <a:pt x="87128" y="78876"/>
                  </a:cubicBezTo>
                  <a:cubicBezTo>
                    <a:pt x="94736" y="74113"/>
                    <a:pt x="105387" y="61159"/>
                    <a:pt x="93690" y="48872"/>
                  </a:cubicBezTo>
                  <a:cubicBezTo>
                    <a:pt x="81993" y="36585"/>
                    <a:pt x="71533" y="9629"/>
                    <a:pt x="41673" y="10772"/>
                  </a:cubicBezTo>
                  <a:cubicBezTo>
                    <a:pt x="41673" y="10772"/>
                    <a:pt x="40056" y="3628"/>
                    <a:pt x="22654" y="1247"/>
                  </a:cubicBezTo>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24"/>
            <p:cNvSpPr/>
            <p:nvPr/>
          </p:nvSpPr>
          <p:spPr>
            <a:xfrm>
              <a:off x="5773193" y="1460583"/>
              <a:ext cx="342080" cy="688737"/>
            </a:xfrm>
            <a:custGeom>
              <a:avLst/>
              <a:gdLst/>
              <a:ahLst/>
              <a:cxnLst/>
              <a:rect l="l" t="t" r="r" b="b"/>
              <a:pathLst>
                <a:path w="342080" h="688737" extrusionOk="0">
                  <a:moveTo>
                    <a:pt x="250227" y="66733"/>
                  </a:moveTo>
                  <a:cubicBezTo>
                    <a:pt x="250227" y="66733"/>
                    <a:pt x="195357" y="148457"/>
                    <a:pt x="118901" y="156172"/>
                  </a:cubicBezTo>
                  <a:cubicBezTo>
                    <a:pt x="94841" y="132360"/>
                    <a:pt x="92654" y="47683"/>
                    <a:pt x="126033" y="20632"/>
                  </a:cubicBezTo>
                  <a:cubicBezTo>
                    <a:pt x="126033" y="20632"/>
                    <a:pt x="95317" y="-4229"/>
                    <a:pt x="74301" y="629"/>
                  </a:cubicBezTo>
                  <a:cubicBezTo>
                    <a:pt x="49433" y="14088"/>
                    <a:pt x="30395" y="36272"/>
                    <a:pt x="20857" y="62923"/>
                  </a:cubicBezTo>
                  <a:cubicBezTo>
                    <a:pt x="6783" y="106071"/>
                    <a:pt x="-1110" y="155792"/>
                    <a:pt x="126" y="236087"/>
                  </a:cubicBezTo>
                  <a:cubicBezTo>
                    <a:pt x="1363" y="316383"/>
                    <a:pt x="126" y="561557"/>
                    <a:pt x="126" y="561557"/>
                  </a:cubicBezTo>
                  <a:cubicBezTo>
                    <a:pt x="126" y="561557"/>
                    <a:pt x="10967" y="613468"/>
                    <a:pt x="80102" y="652044"/>
                  </a:cubicBezTo>
                  <a:cubicBezTo>
                    <a:pt x="149236" y="690620"/>
                    <a:pt x="200207" y="694335"/>
                    <a:pt x="247754" y="683381"/>
                  </a:cubicBezTo>
                  <a:cubicBezTo>
                    <a:pt x="286458" y="674333"/>
                    <a:pt x="318410" y="660712"/>
                    <a:pt x="331723" y="632613"/>
                  </a:cubicBezTo>
                  <a:cubicBezTo>
                    <a:pt x="328300" y="576320"/>
                    <a:pt x="303195" y="429540"/>
                    <a:pt x="312704" y="358769"/>
                  </a:cubicBezTo>
                  <a:cubicBezTo>
                    <a:pt x="322214" y="287999"/>
                    <a:pt x="336954" y="234944"/>
                    <a:pt x="341233" y="177794"/>
                  </a:cubicBezTo>
                  <a:cubicBezTo>
                    <a:pt x="345512" y="120644"/>
                    <a:pt x="333625" y="121692"/>
                    <a:pt x="305001" y="101594"/>
                  </a:cubicBezTo>
                  <a:cubicBezTo>
                    <a:pt x="287618" y="88650"/>
                    <a:pt x="269312" y="77001"/>
                    <a:pt x="250227" y="6673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24"/>
            <p:cNvSpPr/>
            <p:nvPr/>
          </p:nvSpPr>
          <p:spPr>
            <a:xfrm>
              <a:off x="6052262" y="1601698"/>
              <a:ext cx="132559" cy="608427"/>
            </a:xfrm>
            <a:custGeom>
              <a:avLst/>
              <a:gdLst/>
              <a:ahLst/>
              <a:cxnLst/>
              <a:rect l="l" t="t" r="r" b="b"/>
              <a:pathLst>
                <a:path w="132559" h="608427" extrusionOk="0">
                  <a:moveTo>
                    <a:pt x="1779" y="533694"/>
                  </a:moveTo>
                  <a:cubicBezTo>
                    <a:pt x="13190" y="520931"/>
                    <a:pt x="32779" y="450160"/>
                    <a:pt x="44001" y="405488"/>
                  </a:cubicBezTo>
                  <a:cubicBezTo>
                    <a:pt x="54832" y="355339"/>
                    <a:pt x="57019" y="303694"/>
                    <a:pt x="50467" y="252802"/>
                  </a:cubicBezTo>
                  <a:cubicBezTo>
                    <a:pt x="40387" y="191842"/>
                    <a:pt x="12429" y="107451"/>
                    <a:pt x="4536" y="72494"/>
                  </a:cubicBezTo>
                  <a:cubicBezTo>
                    <a:pt x="-3357" y="37537"/>
                    <a:pt x="7104" y="22678"/>
                    <a:pt x="22604" y="8581"/>
                  </a:cubicBezTo>
                  <a:cubicBezTo>
                    <a:pt x="40767" y="-7993"/>
                    <a:pt x="67870" y="-3040"/>
                    <a:pt x="85367" y="45538"/>
                  </a:cubicBezTo>
                  <a:cubicBezTo>
                    <a:pt x="108199" y="112727"/>
                    <a:pt x="123538" y="182231"/>
                    <a:pt x="131108" y="252802"/>
                  </a:cubicBezTo>
                  <a:cubicBezTo>
                    <a:pt x="135206" y="305361"/>
                    <a:pt x="130614" y="358234"/>
                    <a:pt x="117509" y="409298"/>
                  </a:cubicBezTo>
                  <a:cubicBezTo>
                    <a:pt x="105813" y="456923"/>
                    <a:pt x="88981" y="491403"/>
                    <a:pt x="66728" y="535028"/>
                  </a:cubicBezTo>
                  <a:cubicBezTo>
                    <a:pt x="60737" y="546839"/>
                    <a:pt x="47044" y="580081"/>
                    <a:pt x="38200" y="604084"/>
                  </a:cubicBezTo>
                  <a:cubicBezTo>
                    <a:pt x="29356" y="628087"/>
                    <a:pt x="-8587" y="545315"/>
                    <a:pt x="1779" y="5336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24"/>
            <p:cNvSpPr/>
            <p:nvPr/>
          </p:nvSpPr>
          <p:spPr>
            <a:xfrm>
              <a:off x="5838983" y="1219006"/>
              <a:ext cx="226927" cy="276849"/>
            </a:xfrm>
            <a:custGeom>
              <a:avLst/>
              <a:gdLst/>
              <a:ahLst/>
              <a:cxnLst/>
              <a:rect l="l" t="t" r="r" b="b"/>
              <a:pathLst>
                <a:path w="226927" h="276849" extrusionOk="0">
                  <a:moveTo>
                    <a:pt x="4992" y="100093"/>
                  </a:moveTo>
                  <a:lnTo>
                    <a:pt x="4992" y="100093"/>
                  </a:lnTo>
                  <a:cubicBezTo>
                    <a:pt x="14026" y="41324"/>
                    <a:pt x="56248" y="-3158"/>
                    <a:pt x="116729" y="176"/>
                  </a:cubicBezTo>
                  <a:cubicBezTo>
                    <a:pt x="180871" y="3548"/>
                    <a:pt x="230140" y="58374"/>
                    <a:pt x="226764" y="122620"/>
                  </a:cubicBezTo>
                  <a:cubicBezTo>
                    <a:pt x="224862" y="159005"/>
                    <a:pt x="206061" y="192400"/>
                    <a:pt x="175973" y="212869"/>
                  </a:cubicBezTo>
                  <a:cubicBezTo>
                    <a:pt x="173795" y="221746"/>
                    <a:pt x="170610" y="230347"/>
                    <a:pt x="166464" y="238491"/>
                  </a:cubicBezTo>
                  <a:cubicBezTo>
                    <a:pt x="145067" y="263542"/>
                    <a:pt x="80403" y="279068"/>
                    <a:pt x="61859" y="276591"/>
                  </a:cubicBezTo>
                  <a:cubicBezTo>
                    <a:pt x="37990" y="273162"/>
                    <a:pt x="25152" y="263161"/>
                    <a:pt x="13741" y="237062"/>
                  </a:cubicBezTo>
                  <a:cubicBezTo>
                    <a:pt x="-6229" y="190771"/>
                    <a:pt x="47" y="129144"/>
                    <a:pt x="4992" y="100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24"/>
            <p:cNvSpPr/>
            <p:nvPr/>
          </p:nvSpPr>
          <p:spPr>
            <a:xfrm>
              <a:off x="5847630" y="1194850"/>
              <a:ext cx="239905" cy="237025"/>
            </a:xfrm>
            <a:custGeom>
              <a:avLst/>
              <a:gdLst/>
              <a:ahLst/>
              <a:cxnLst/>
              <a:rect l="l" t="t" r="r" b="b"/>
              <a:pathLst>
                <a:path w="239905" h="237025" extrusionOk="0">
                  <a:moveTo>
                    <a:pt x="167327" y="237026"/>
                  </a:moveTo>
                  <a:lnTo>
                    <a:pt x="167327" y="237026"/>
                  </a:lnTo>
                  <a:lnTo>
                    <a:pt x="161811" y="185781"/>
                  </a:lnTo>
                  <a:cubicBezTo>
                    <a:pt x="161811" y="185781"/>
                    <a:pt x="203558" y="77387"/>
                    <a:pt x="104754" y="98151"/>
                  </a:cubicBezTo>
                  <a:cubicBezTo>
                    <a:pt x="39519" y="111962"/>
                    <a:pt x="23163" y="117868"/>
                    <a:pt x="3383" y="74053"/>
                  </a:cubicBezTo>
                  <a:cubicBezTo>
                    <a:pt x="-16397" y="30238"/>
                    <a:pt x="53498" y="-9100"/>
                    <a:pt x="136516" y="1853"/>
                  </a:cubicBezTo>
                  <a:cubicBezTo>
                    <a:pt x="196036" y="7797"/>
                    <a:pt x="241026" y="58537"/>
                    <a:pt x="239884" y="118439"/>
                  </a:cubicBezTo>
                  <a:cubicBezTo>
                    <a:pt x="237222" y="150729"/>
                    <a:pt x="228663" y="215975"/>
                    <a:pt x="167327" y="23702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24"/>
            <p:cNvSpPr/>
            <p:nvPr/>
          </p:nvSpPr>
          <p:spPr>
            <a:xfrm>
              <a:off x="6035307" y="1564524"/>
              <a:ext cx="148633" cy="202336"/>
            </a:xfrm>
            <a:custGeom>
              <a:avLst/>
              <a:gdLst/>
              <a:ahLst/>
              <a:cxnLst/>
              <a:rect l="l" t="t" r="r" b="b"/>
              <a:pathLst>
                <a:path w="148633" h="202336" extrusionOk="0">
                  <a:moveTo>
                    <a:pt x="148634" y="161388"/>
                  </a:moveTo>
                  <a:cubicBezTo>
                    <a:pt x="148634" y="161388"/>
                    <a:pt x="94810" y="215109"/>
                    <a:pt x="31001" y="199488"/>
                  </a:cubicBezTo>
                  <a:cubicBezTo>
                    <a:pt x="21491" y="193297"/>
                    <a:pt x="0" y="67757"/>
                    <a:pt x="0" y="67757"/>
                  </a:cubicBezTo>
                  <a:cubicBezTo>
                    <a:pt x="0" y="67757"/>
                    <a:pt x="0" y="-1775"/>
                    <a:pt x="53253" y="35"/>
                  </a:cubicBezTo>
                  <a:cubicBezTo>
                    <a:pt x="106506" y="1844"/>
                    <a:pt x="148634" y="161388"/>
                    <a:pt x="148634" y="16138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24"/>
            <p:cNvSpPr/>
            <p:nvPr/>
          </p:nvSpPr>
          <p:spPr>
            <a:xfrm>
              <a:off x="5727199" y="1461212"/>
              <a:ext cx="120770" cy="194746"/>
            </a:xfrm>
            <a:custGeom>
              <a:avLst/>
              <a:gdLst/>
              <a:ahLst/>
              <a:cxnLst/>
              <a:rect l="l" t="t" r="r" b="b"/>
              <a:pathLst>
                <a:path w="120770" h="194746" extrusionOk="0">
                  <a:moveTo>
                    <a:pt x="46502" y="194215"/>
                  </a:moveTo>
                  <a:cubicBezTo>
                    <a:pt x="46502" y="194215"/>
                    <a:pt x="11602" y="198596"/>
                    <a:pt x="0" y="182213"/>
                  </a:cubicBezTo>
                  <a:cubicBezTo>
                    <a:pt x="2092" y="153638"/>
                    <a:pt x="48594" y="7906"/>
                    <a:pt x="120771" y="0"/>
                  </a:cubicBezTo>
                  <a:cubicBezTo>
                    <a:pt x="103197" y="15916"/>
                    <a:pt x="88011" y="34300"/>
                    <a:pt x="75696" y="54578"/>
                  </a:cubicBezTo>
                  <a:cubicBezTo>
                    <a:pt x="49925" y="97345"/>
                    <a:pt x="46502" y="194215"/>
                    <a:pt x="46502" y="1942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24"/>
            <p:cNvSpPr/>
            <p:nvPr/>
          </p:nvSpPr>
          <p:spPr>
            <a:xfrm>
              <a:off x="2473900" y="4607987"/>
              <a:ext cx="657677" cy="380237"/>
            </a:xfrm>
            <a:custGeom>
              <a:avLst/>
              <a:gdLst/>
              <a:ahLst/>
              <a:cxnLst/>
              <a:rect l="l" t="t" r="r" b="b"/>
              <a:pathLst>
                <a:path w="657677" h="380237" extrusionOk="0">
                  <a:moveTo>
                    <a:pt x="657678" y="190119"/>
                  </a:moveTo>
                  <a:cubicBezTo>
                    <a:pt x="657678" y="295119"/>
                    <a:pt x="510452" y="380238"/>
                    <a:pt x="328839" y="380238"/>
                  </a:cubicBezTo>
                  <a:cubicBezTo>
                    <a:pt x="147226" y="380238"/>
                    <a:pt x="0" y="295119"/>
                    <a:pt x="0" y="190119"/>
                  </a:cubicBezTo>
                  <a:cubicBezTo>
                    <a:pt x="0" y="85119"/>
                    <a:pt x="147226" y="0"/>
                    <a:pt x="328839" y="0"/>
                  </a:cubicBezTo>
                  <a:cubicBezTo>
                    <a:pt x="510452" y="0"/>
                    <a:pt x="657678" y="85119"/>
                    <a:pt x="657678" y="190119"/>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24"/>
            <p:cNvSpPr/>
            <p:nvPr/>
          </p:nvSpPr>
          <p:spPr>
            <a:xfrm>
              <a:off x="2526860" y="3374023"/>
              <a:ext cx="157580" cy="343757"/>
            </a:xfrm>
            <a:custGeom>
              <a:avLst/>
              <a:gdLst/>
              <a:ahLst/>
              <a:cxnLst/>
              <a:rect l="l" t="t" r="r" b="b"/>
              <a:pathLst>
                <a:path w="157580" h="343757" extrusionOk="0">
                  <a:moveTo>
                    <a:pt x="34717" y="0"/>
                  </a:moveTo>
                  <a:cubicBezTo>
                    <a:pt x="31009" y="32004"/>
                    <a:pt x="-7029" y="170021"/>
                    <a:pt x="1149" y="217361"/>
                  </a:cubicBezTo>
                  <a:cubicBezTo>
                    <a:pt x="9327" y="264700"/>
                    <a:pt x="139512" y="343757"/>
                    <a:pt x="139512" y="343757"/>
                  </a:cubicBezTo>
                  <a:lnTo>
                    <a:pt x="157580" y="262795"/>
                  </a:lnTo>
                  <a:lnTo>
                    <a:pt x="85403" y="192024"/>
                  </a:lnTo>
                  <a:lnTo>
                    <a:pt x="104898" y="57912"/>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24"/>
            <p:cNvSpPr/>
            <p:nvPr/>
          </p:nvSpPr>
          <p:spPr>
            <a:xfrm>
              <a:off x="2548930" y="3232673"/>
              <a:ext cx="113353" cy="218341"/>
            </a:xfrm>
            <a:custGeom>
              <a:avLst/>
              <a:gdLst/>
              <a:ahLst/>
              <a:cxnLst/>
              <a:rect l="l" t="t" r="r" b="b"/>
              <a:pathLst>
                <a:path w="113353" h="218341" extrusionOk="0">
                  <a:moveTo>
                    <a:pt x="113353" y="5238"/>
                  </a:moveTo>
                  <a:cubicBezTo>
                    <a:pt x="87120" y="-6849"/>
                    <a:pt x="56006" y="2599"/>
                    <a:pt x="40891" y="27240"/>
                  </a:cubicBezTo>
                  <a:cubicBezTo>
                    <a:pt x="21872" y="59054"/>
                    <a:pt x="1807" y="168020"/>
                    <a:pt x="0" y="186689"/>
                  </a:cubicBezTo>
                  <a:cubicBezTo>
                    <a:pt x="0" y="186689"/>
                    <a:pt x="26912" y="223836"/>
                    <a:pt x="67232" y="21764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24"/>
            <p:cNvSpPr/>
            <p:nvPr/>
          </p:nvSpPr>
          <p:spPr>
            <a:xfrm>
              <a:off x="2798668" y="4744252"/>
              <a:ext cx="244333" cy="137739"/>
            </a:xfrm>
            <a:custGeom>
              <a:avLst/>
              <a:gdLst/>
              <a:ahLst/>
              <a:cxnLst/>
              <a:rect l="l" t="t" r="r" b="b"/>
              <a:pathLst>
                <a:path w="244333" h="137739" extrusionOk="0">
                  <a:moveTo>
                    <a:pt x="12344" y="32993"/>
                  </a:moveTo>
                  <a:cubicBezTo>
                    <a:pt x="40672" y="40842"/>
                    <a:pt x="70948" y="37175"/>
                    <a:pt x="96598" y="22802"/>
                  </a:cubicBezTo>
                  <a:cubicBezTo>
                    <a:pt x="116948" y="23468"/>
                    <a:pt x="227163" y="-23775"/>
                    <a:pt x="242093" y="15848"/>
                  </a:cubicBezTo>
                  <a:cubicBezTo>
                    <a:pt x="255216" y="50615"/>
                    <a:pt x="207479" y="82523"/>
                    <a:pt x="181993" y="89001"/>
                  </a:cubicBezTo>
                  <a:cubicBezTo>
                    <a:pt x="126363" y="102431"/>
                    <a:pt x="85186" y="130244"/>
                    <a:pt x="62839" y="135006"/>
                  </a:cubicBezTo>
                  <a:cubicBezTo>
                    <a:pt x="46197" y="138530"/>
                    <a:pt x="24801" y="140817"/>
                    <a:pt x="11297" y="127672"/>
                  </a:cubicBezTo>
                  <a:cubicBezTo>
                    <a:pt x="-4583" y="111956"/>
                    <a:pt x="-3252" y="53472"/>
                    <a:pt x="12344" y="3299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24"/>
            <p:cNvSpPr/>
            <p:nvPr/>
          </p:nvSpPr>
          <p:spPr>
            <a:xfrm>
              <a:off x="2802738" y="4767054"/>
              <a:ext cx="240222" cy="115414"/>
            </a:xfrm>
            <a:custGeom>
              <a:avLst/>
              <a:gdLst/>
              <a:ahLst/>
              <a:cxnLst/>
              <a:rect l="l" t="t" r="r" b="b"/>
              <a:pathLst>
                <a:path w="240222" h="115414" extrusionOk="0">
                  <a:moveTo>
                    <a:pt x="58769" y="102584"/>
                  </a:moveTo>
                  <a:cubicBezTo>
                    <a:pt x="81116" y="97822"/>
                    <a:pt x="122292" y="70009"/>
                    <a:pt x="177923" y="56579"/>
                  </a:cubicBezTo>
                  <a:cubicBezTo>
                    <a:pt x="199319" y="51340"/>
                    <a:pt x="236121" y="28004"/>
                    <a:pt x="239830" y="0"/>
                  </a:cubicBezTo>
                  <a:cubicBezTo>
                    <a:pt x="244775" y="32004"/>
                    <a:pt x="201792" y="60388"/>
                    <a:pt x="177923" y="66675"/>
                  </a:cubicBezTo>
                  <a:cubicBezTo>
                    <a:pt x="122292" y="80105"/>
                    <a:pt x="81116" y="107918"/>
                    <a:pt x="58769" y="112681"/>
                  </a:cubicBezTo>
                  <a:cubicBezTo>
                    <a:pt x="42127" y="116205"/>
                    <a:pt x="20731" y="118491"/>
                    <a:pt x="7227" y="105346"/>
                  </a:cubicBezTo>
                  <a:cubicBezTo>
                    <a:pt x="3793" y="101575"/>
                    <a:pt x="1314" y="97041"/>
                    <a:pt x="0" y="92107"/>
                  </a:cubicBezTo>
                  <a:cubicBezTo>
                    <a:pt x="16840" y="104699"/>
                    <a:pt x="38626" y="108575"/>
                    <a:pt x="58769" y="1025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24"/>
            <p:cNvSpPr/>
            <p:nvPr/>
          </p:nvSpPr>
          <p:spPr>
            <a:xfrm>
              <a:off x="2619879" y="4663861"/>
              <a:ext cx="244438" cy="137739"/>
            </a:xfrm>
            <a:custGeom>
              <a:avLst/>
              <a:gdLst/>
              <a:ahLst/>
              <a:cxnLst/>
              <a:rect l="l" t="t" r="r" b="b"/>
              <a:pathLst>
                <a:path w="244438" h="137739" extrusionOk="0">
                  <a:moveTo>
                    <a:pt x="12449" y="32993"/>
                  </a:moveTo>
                  <a:cubicBezTo>
                    <a:pt x="40778" y="40842"/>
                    <a:pt x="71053" y="37175"/>
                    <a:pt x="96703" y="22802"/>
                  </a:cubicBezTo>
                  <a:cubicBezTo>
                    <a:pt x="116959" y="23468"/>
                    <a:pt x="227174" y="-23775"/>
                    <a:pt x="242199" y="15848"/>
                  </a:cubicBezTo>
                  <a:cubicBezTo>
                    <a:pt x="255322" y="50615"/>
                    <a:pt x="207584" y="82523"/>
                    <a:pt x="182099" y="89001"/>
                  </a:cubicBezTo>
                  <a:cubicBezTo>
                    <a:pt x="126468" y="102526"/>
                    <a:pt x="85197" y="130244"/>
                    <a:pt x="62849" y="135006"/>
                  </a:cubicBezTo>
                  <a:cubicBezTo>
                    <a:pt x="46208" y="138530"/>
                    <a:pt x="24811" y="140817"/>
                    <a:pt x="11403" y="127672"/>
                  </a:cubicBezTo>
                  <a:cubicBezTo>
                    <a:pt x="-4573" y="111956"/>
                    <a:pt x="-3337" y="53758"/>
                    <a:pt x="12449" y="3299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24"/>
            <p:cNvSpPr/>
            <p:nvPr/>
          </p:nvSpPr>
          <p:spPr>
            <a:xfrm>
              <a:off x="2624340" y="4686663"/>
              <a:ext cx="240317" cy="115414"/>
            </a:xfrm>
            <a:custGeom>
              <a:avLst/>
              <a:gdLst/>
              <a:ahLst/>
              <a:cxnLst/>
              <a:rect l="l" t="t" r="r" b="b"/>
              <a:pathLst>
                <a:path w="240317" h="115414" extrusionOk="0">
                  <a:moveTo>
                    <a:pt x="58769" y="102584"/>
                  </a:moveTo>
                  <a:cubicBezTo>
                    <a:pt x="81116" y="97822"/>
                    <a:pt x="122387" y="70009"/>
                    <a:pt x="178018" y="56579"/>
                  </a:cubicBezTo>
                  <a:cubicBezTo>
                    <a:pt x="199319" y="51340"/>
                    <a:pt x="236216" y="28004"/>
                    <a:pt x="239925" y="0"/>
                  </a:cubicBezTo>
                  <a:cubicBezTo>
                    <a:pt x="244870" y="32004"/>
                    <a:pt x="201887" y="60388"/>
                    <a:pt x="178018" y="66675"/>
                  </a:cubicBezTo>
                  <a:cubicBezTo>
                    <a:pt x="122387" y="80201"/>
                    <a:pt x="81116" y="107918"/>
                    <a:pt x="58769" y="112681"/>
                  </a:cubicBezTo>
                  <a:cubicBezTo>
                    <a:pt x="42127" y="116205"/>
                    <a:pt x="20731" y="118491"/>
                    <a:pt x="7322" y="105346"/>
                  </a:cubicBezTo>
                  <a:cubicBezTo>
                    <a:pt x="3892" y="101556"/>
                    <a:pt x="1386" y="97031"/>
                    <a:pt x="0" y="92107"/>
                  </a:cubicBezTo>
                  <a:cubicBezTo>
                    <a:pt x="16840" y="104699"/>
                    <a:pt x="38626" y="108576"/>
                    <a:pt x="58769" y="1025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24"/>
            <p:cNvSpPr/>
            <p:nvPr/>
          </p:nvSpPr>
          <p:spPr>
            <a:xfrm>
              <a:off x="2619947" y="3772263"/>
              <a:ext cx="357956" cy="1010624"/>
            </a:xfrm>
            <a:custGeom>
              <a:avLst/>
              <a:gdLst/>
              <a:ahLst/>
              <a:cxnLst/>
              <a:rect l="l" t="t" r="r" b="b"/>
              <a:pathLst>
                <a:path w="357956" h="1010624" extrusionOk="0">
                  <a:moveTo>
                    <a:pt x="10194" y="624745"/>
                  </a:moveTo>
                  <a:cubicBezTo>
                    <a:pt x="14905" y="583749"/>
                    <a:pt x="23405" y="543287"/>
                    <a:pt x="35584" y="503872"/>
                  </a:cubicBezTo>
                  <a:cubicBezTo>
                    <a:pt x="35584" y="503872"/>
                    <a:pt x="28071" y="399574"/>
                    <a:pt x="24268" y="300609"/>
                  </a:cubicBezTo>
                  <a:cubicBezTo>
                    <a:pt x="19893" y="188404"/>
                    <a:pt x="-19001" y="89630"/>
                    <a:pt x="11715" y="0"/>
                  </a:cubicBezTo>
                  <a:lnTo>
                    <a:pt x="357956" y="77057"/>
                  </a:lnTo>
                  <a:cubicBezTo>
                    <a:pt x="357956" y="77057"/>
                    <a:pt x="337035" y="524732"/>
                    <a:pt x="332376" y="578739"/>
                  </a:cubicBezTo>
                  <a:cubicBezTo>
                    <a:pt x="329842" y="620897"/>
                    <a:pt x="324665" y="662864"/>
                    <a:pt x="316875" y="704374"/>
                  </a:cubicBezTo>
                  <a:cubicBezTo>
                    <a:pt x="301090" y="791242"/>
                    <a:pt x="275414" y="997839"/>
                    <a:pt x="275414" y="997839"/>
                  </a:cubicBezTo>
                  <a:cubicBezTo>
                    <a:pt x="238897" y="1019175"/>
                    <a:pt x="190874" y="1007364"/>
                    <a:pt x="190874" y="1007364"/>
                  </a:cubicBezTo>
                  <a:cubicBezTo>
                    <a:pt x="190874" y="1007364"/>
                    <a:pt x="193537" y="745998"/>
                    <a:pt x="195914" y="683514"/>
                  </a:cubicBezTo>
                  <a:cubicBezTo>
                    <a:pt x="198767" y="607314"/>
                    <a:pt x="201049" y="612934"/>
                    <a:pt x="201049" y="612934"/>
                  </a:cubicBezTo>
                  <a:lnTo>
                    <a:pt x="189638" y="422434"/>
                  </a:lnTo>
                  <a:lnTo>
                    <a:pt x="182221" y="327755"/>
                  </a:lnTo>
                  <a:cubicBezTo>
                    <a:pt x="182221" y="327755"/>
                    <a:pt x="172711" y="397288"/>
                    <a:pt x="166435" y="459391"/>
                  </a:cubicBezTo>
                  <a:cubicBezTo>
                    <a:pt x="160919" y="513493"/>
                    <a:pt x="147416" y="562451"/>
                    <a:pt x="133342" y="663226"/>
                  </a:cubicBezTo>
                  <a:cubicBezTo>
                    <a:pt x="120694" y="750665"/>
                    <a:pt x="100154" y="926306"/>
                    <a:pt x="100154" y="926306"/>
                  </a:cubicBezTo>
                  <a:cubicBezTo>
                    <a:pt x="63637" y="947547"/>
                    <a:pt x="13997" y="929926"/>
                    <a:pt x="13997" y="929926"/>
                  </a:cubicBezTo>
                  <a:cubicBezTo>
                    <a:pt x="13997" y="929926"/>
                    <a:pt x="304" y="700564"/>
                    <a:pt x="10194" y="62474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24"/>
            <p:cNvSpPr/>
            <p:nvPr/>
          </p:nvSpPr>
          <p:spPr>
            <a:xfrm>
              <a:off x="2665909" y="2943080"/>
              <a:ext cx="259735" cy="415919"/>
            </a:xfrm>
            <a:custGeom>
              <a:avLst/>
              <a:gdLst/>
              <a:ahLst/>
              <a:cxnLst/>
              <a:rect l="l" t="t" r="r" b="b"/>
              <a:pathLst>
                <a:path w="259735" h="415919" extrusionOk="0">
                  <a:moveTo>
                    <a:pt x="14728" y="296735"/>
                  </a:moveTo>
                  <a:cubicBezTo>
                    <a:pt x="41069" y="298068"/>
                    <a:pt x="60659" y="304831"/>
                    <a:pt x="63892" y="296735"/>
                  </a:cubicBezTo>
                  <a:cubicBezTo>
                    <a:pt x="66746" y="283124"/>
                    <a:pt x="68778" y="269351"/>
                    <a:pt x="69978" y="255492"/>
                  </a:cubicBezTo>
                  <a:cubicBezTo>
                    <a:pt x="66935" y="247776"/>
                    <a:pt x="64272" y="239585"/>
                    <a:pt x="64272" y="239585"/>
                  </a:cubicBezTo>
                  <a:cubicBezTo>
                    <a:pt x="31274" y="219201"/>
                    <a:pt x="20814" y="183388"/>
                    <a:pt x="16725" y="141763"/>
                  </a:cubicBezTo>
                  <a:cubicBezTo>
                    <a:pt x="9307" y="70516"/>
                    <a:pt x="47726" y="8413"/>
                    <a:pt x="118857" y="698"/>
                  </a:cubicBezTo>
                  <a:cubicBezTo>
                    <a:pt x="185424" y="-6350"/>
                    <a:pt x="234968" y="40798"/>
                    <a:pt x="248091" y="105473"/>
                  </a:cubicBezTo>
                  <a:cubicBezTo>
                    <a:pt x="255128" y="137382"/>
                    <a:pt x="269202" y="197675"/>
                    <a:pt x="250183" y="250158"/>
                  </a:cubicBezTo>
                  <a:cubicBezTo>
                    <a:pt x="239533" y="279495"/>
                    <a:pt x="225839" y="302831"/>
                    <a:pt x="212145" y="307308"/>
                  </a:cubicBezTo>
                  <a:cubicBezTo>
                    <a:pt x="198902" y="306889"/>
                    <a:pt x="185695" y="305708"/>
                    <a:pt x="172586" y="303784"/>
                  </a:cubicBezTo>
                  <a:lnTo>
                    <a:pt x="172586" y="303784"/>
                  </a:lnTo>
                  <a:cubicBezTo>
                    <a:pt x="172586" y="303784"/>
                    <a:pt x="169067" y="323500"/>
                    <a:pt x="166595" y="336264"/>
                  </a:cubicBezTo>
                  <a:cubicBezTo>
                    <a:pt x="164122" y="349027"/>
                    <a:pt x="165168" y="355314"/>
                    <a:pt x="190368" y="371221"/>
                  </a:cubicBezTo>
                  <a:cubicBezTo>
                    <a:pt x="215569" y="387127"/>
                    <a:pt x="152330" y="418846"/>
                    <a:pt x="110774" y="415702"/>
                  </a:cubicBezTo>
                  <a:cubicBezTo>
                    <a:pt x="69217" y="412559"/>
                    <a:pt x="22716" y="387127"/>
                    <a:pt x="9878" y="360648"/>
                  </a:cubicBezTo>
                  <a:cubicBezTo>
                    <a:pt x="-4577" y="331120"/>
                    <a:pt x="-3340" y="295878"/>
                    <a:pt x="14728" y="2967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24"/>
            <p:cNvSpPr/>
            <p:nvPr/>
          </p:nvSpPr>
          <p:spPr>
            <a:xfrm>
              <a:off x="2581088" y="3237593"/>
              <a:ext cx="399004" cy="661684"/>
            </a:xfrm>
            <a:custGeom>
              <a:avLst/>
              <a:gdLst/>
              <a:ahLst/>
              <a:cxnLst/>
              <a:rect l="l" t="t" r="r" b="b"/>
              <a:pathLst>
                <a:path w="399004" h="661684" extrusionOk="0">
                  <a:moveTo>
                    <a:pt x="137586" y="6128"/>
                  </a:moveTo>
                  <a:cubicBezTo>
                    <a:pt x="130359" y="24416"/>
                    <a:pt x="148903" y="46704"/>
                    <a:pt x="198352" y="62230"/>
                  </a:cubicBezTo>
                  <a:cubicBezTo>
                    <a:pt x="247801" y="77756"/>
                    <a:pt x="252271" y="57753"/>
                    <a:pt x="252271" y="57753"/>
                  </a:cubicBezTo>
                  <a:cubicBezTo>
                    <a:pt x="252271" y="57753"/>
                    <a:pt x="324733" y="90900"/>
                    <a:pt x="348317" y="107379"/>
                  </a:cubicBezTo>
                  <a:cubicBezTo>
                    <a:pt x="378082" y="128143"/>
                    <a:pt x="391205" y="188341"/>
                    <a:pt x="395199" y="289878"/>
                  </a:cubicBezTo>
                  <a:cubicBezTo>
                    <a:pt x="399859" y="407321"/>
                    <a:pt x="400239" y="581628"/>
                    <a:pt x="396340" y="611727"/>
                  </a:cubicBezTo>
                  <a:cubicBezTo>
                    <a:pt x="396340" y="611727"/>
                    <a:pt x="340900" y="667068"/>
                    <a:pt x="269864" y="661257"/>
                  </a:cubicBezTo>
                  <a:cubicBezTo>
                    <a:pt x="198827" y="655447"/>
                    <a:pt x="79673" y="592487"/>
                    <a:pt x="50479" y="543909"/>
                  </a:cubicBezTo>
                  <a:cubicBezTo>
                    <a:pt x="51240" y="440849"/>
                    <a:pt x="63317" y="424085"/>
                    <a:pt x="46675" y="364744"/>
                  </a:cubicBezTo>
                  <a:cubicBezTo>
                    <a:pt x="8637" y="228918"/>
                    <a:pt x="-11523" y="173292"/>
                    <a:pt x="6925" y="82995"/>
                  </a:cubicBezTo>
                  <a:cubicBezTo>
                    <a:pt x="22236" y="8604"/>
                    <a:pt x="43632" y="-635"/>
                    <a:pt x="73492" y="32"/>
                  </a:cubicBezTo>
                  <a:cubicBezTo>
                    <a:pt x="94947" y="956"/>
                    <a:pt x="116341" y="2985"/>
                    <a:pt x="137586" y="612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24"/>
            <p:cNvSpPr/>
            <p:nvPr/>
          </p:nvSpPr>
          <p:spPr>
            <a:xfrm>
              <a:off x="2863826" y="3320377"/>
              <a:ext cx="503069" cy="394810"/>
            </a:xfrm>
            <a:custGeom>
              <a:avLst/>
              <a:gdLst/>
              <a:ahLst/>
              <a:cxnLst/>
              <a:rect l="l" t="t" r="r" b="b"/>
              <a:pathLst>
                <a:path w="503069" h="394810" extrusionOk="0">
                  <a:moveTo>
                    <a:pt x="224008" y="304248"/>
                  </a:moveTo>
                  <a:cubicBezTo>
                    <a:pt x="165809" y="318917"/>
                    <a:pt x="152116" y="282150"/>
                    <a:pt x="144413" y="251670"/>
                  </a:cubicBezTo>
                  <a:cubicBezTo>
                    <a:pt x="125965" y="177852"/>
                    <a:pt x="115884" y="111272"/>
                    <a:pt x="102096" y="69362"/>
                  </a:cubicBezTo>
                  <a:cubicBezTo>
                    <a:pt x="85834" y="20022"/>
                    <a:pt x="68812" y="12212"/>
                    <a:pt x="45039" y="2687"/>
                  </a:cubicBezTo>
                  <a:cubicBezTo>
                    <a:pt x="16510" y="-8553"/>
                    <a:pt x="-7264" y="15260"/>
                    <a:pt x="2056" y="78125"/>
                  </a:cubicBezTo>
                  <a:cubicBezTo>
                    <a:pt x="13182" y="152420"/>
                    <a:pt x="27731" y="204617"/>
                    <a:pt x="55404" y="292628"/>
                  </a:cubicBezTo>
                  <a:cubicBezTo>
                    <a:pt x="62726" y="315583"/>
                    <a:pt x="78988" y="356350"/>
                    <a:pt x="102952" y="376067"/>
                  </a:cubicBezTo>
                  <a:cubicBezTo>
                    <a:pt x="133002" y="400451"/>
                    <a:pt x="178267" y="399403"/>
                    <a:pt x="246735" y="382353"/>
                  </a:cubicBezTo>
                  <a:cubicBezTo>
                    <a:pt x="275929" y="375019"/>
                    <a:pt x="307977" y="357588"/>
                    <a:pt x="363227" y="331776"/>
                  </a:cubicBezTo>
                  <a:cubicBezTo>
                    <a:pt x="378252" y="324822"/>
                    <a:pt x="389853" y="320060"/>
                    <a:pt x="418382" y="306725"/>
                  </a:cubicBezTo>
                  <a:cubicBezTo>
                    <a:pt x="446972" y="293856"/>
                    <a:pt x="472030" y="274245"/>
                    <a:pt x="491415" y="249575"/>
                  </a:cubicBezTo>
                  <a:cubicBezTo>
                    <a:pt x="506345" y="227953"/>
                    <a:pt x="503682" y="214142"/>
                    <a:pt x="500925" y="209284"/>
                  </a:cubicBezTo>
                  <a:cubicBezTo>
                    <a:pt x="498167" y="204426"/>
                    <a:pt x="494934" y="208046"/>
                    <a:pt x="486946" y="217095"/>
                  </a:cubicBezTo>
                  <a:cubicBezTo>
                    <a:pt x="475446" y="232497"/>
                    <a:pt x="461234" y="245670"/>
                    <a:pt x="445009" y="255956"/>
                  </a:cubicBezTo>
                  <a:cubicBezTo>
                    <a:pt x="445009" y="255956"/>
                    <a:pt x="463457" y="236906"/>
                    <a:pt x="473537" y="224524"/>
                  </a:cubicBezTo>
                  <a:cubicBezTo>
                    <a:pt x="482455" y="213561"/>
                    <a:pt x="489875" y="201445"/>
                    <a:pt x="495599" y="188520"/>
                  </a:cubicBezTo>
                  <a:cubicBezTo>
                    <a:pt x="500829" y="175851"/>
                    <a:pt x="489989" y="158706"/>
                    <a:pt x="481715" y="167755"/>
                  </a:cubicBezTo>
                  <a:cubicBezTo>
                    <a:pt x="473442" y="176804"/>
                    <a:pt x="469543" y="185853"/>
                    <a:pt x="454518" y="203950"/>
                  </a:cubicBezTo>
                  <a:cubicBezTo>
                    <a:pt x="446394" y="213542"/>
                    <a:pt x="437170" y="222143"/>
                    <a:pt x="427036" y="229572"/>
                  </a:cubicBezTo>
                  <a:cubicBezTo>
                    <a:pt x="436376" y="216895"/>
                    <a:pt x="444676" y="203483"/>
                    <a:pt x="451855" y="189472"/>
                  </a:cubicBezTo>
                  <a:cubicBezTo>
                    <a:pt x="461365" y="169946"/>
                    <a:pt x="429508" y="179947"/>
                    <a:pt x="411250" y="198997"/>
                  </a:cubicBezTo>
                  <a:cubicBezTo>
                    <a:pt x="397937" y="212808"/>
                    <a:pt x="386620" y="220809"/>
                    <a:pt x="386240" y="216999"/>
                  </a:cubicBezTo>
                  <a:cubicBezTo>
                    <a:pt x="385860" y="213189"/>
                    <a:pt x="359994" y="241097"/>
                    <a:pt x="346775" y="255099"/>
                  </a:cubicBezTo>
                  <a:cubicBezTo>
                    <a:pt x="333557" y="269101"/>
                    <a:pt x="279448" y="290246"/>
                    <a:pt x="224008" y="30424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24"/>
            <p:cNvSpPr/>
            <p:nvPr/>
          </p:nvSpPr>
          <p:spPr>
            <a:xfrm>
              <a:off x="2845723" y="3311820"/>
              <a:ext cx="154147" cy="225876"/>
            </a:xfrm>
            <a:custGeom>
              <a:avLst/>
              <a:gdLst/>
              <a:ahLst/>
              <a:cxnLst/>
              <a:rect l="l" t="t" r="r" b="b"/>
              <a:pathLst>
                <a:path w="154147" h="225876" extrusionOk="0">
                  <a:moveTo>
                    <a:pt x="41365" y="1052"/>
                  </a:moveTo>
                  <a:cubicBezTo>
                    <a:pt x="80259" y="-4758"/>
                    <a:pt x="107931" y="12768"/>
                    <a:pt x="124954" y="71823"/>
                  </a:cubicBezTo>
                  <a:cubicBezTo>
                    <a:pt x="141976" y="130878"/>
                    <a:pt x="154148" y="179360"/>
                    <a:pt x="154148" y="179360"/>
                  </a:cubicBezTo>
                  <a:cubicBezTo>
                    <a:pt x="138761" y="201611"/>
                    <a:pt x="115453" y="217117"/>
                    <a:pt x="89008" y="222699"/>
                  </a:cubicBezTo>
                  <a:cubicBezTo>
                    <a:pt x="42411" y="233939"/>
                    <a:pt x="25674" y="211745"/>
                    <a:pt x="25674" y="211745"/>
                  </a:cubicBezTo>
                  <a:cubicBezTo>
                    <a:pt x="25674" y="211745"/>
                    <a:pt x="12741" y="149833"/>
                    <a:pt x="4753" y="107732"/>
                  </a:cubicBezTo>
                  <a:cubicBezTo>
                    <a:pt x="-3235" y="65632"/>
                    <a:pt x="-6753" y="8101"/>
                    <a:pt x="41365" y="10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24"/>
            <p:cNvSpPr/>
            <p:nvPr/>
          </p:nvSpPr>
          <p:spPr>
            <a:xfrm>
              <a:off x="2673955" y="2924805"/>
              <a:ext cx="251532" cy="277898"/>
            </a:xfrm>
            <a:custGeom>
              <a:avLst/>
              <a:gdLst/>
              <a:ahLst/>
              <a:cxnLst/>
              <a:rect l="l" t="t" r="r" b="b"/>
              <a:pathLst>
                <a:path w="251532" h="277898" extrusionOk="0">
                  <a:moveTo>
                    <a:pt x="237382" y="114605"/>
                  </a:moveTo>
                  <a:cubicBezTo>
                    <a:pt x="237382" y="114605"/>
                    <a:pt x="298814" y="20974"/>
                    <a:pt x="165681" y="1924"/>
                  </a:cubicBezTo>
                  <a:cubicBezTo>
                    <a:pt x="69635" y="-11792"/>
                    <a:pt x="7918" y="50025"/>
                    <a:pt x="786" y="117081"/>
                  </a:cubicBezTo>
                  <a:cubicBezTo>
                    <a:pt x="-6061" y="181185"/>
                    <a:pt x="33308" y="247669"/>
                    <a:pt x="61837" y="274149"/>
                  </a:cubicBezTo>
                  <a:cubicBezTo>
                    <a:pt x="75721" y="279102"/>
                    <a:pt x="105581" y="281959"/>
                    <a:pt x="144855" y="264052"/>
                  </a:cubicBezTo>
                  <a:cubicBezTo>
                    <a:pt x="146420" y="246602"/>
                    <a:pt x="147024" y="229086"/>
                    <a:pt x="146662" y="211569"/>
                  </a:cubicBezTo>
                  <a:cubicBezTo>
                    <a:pt x="146662" y="211569"/>
                    <a:pt x="99875" y="112890"/>
                    <a:pt x="237382" y="11460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24"/>
            <p:cNvSpPr/>
            <p:nvPr/>
          </p:nvSpPr>
          <p:spPr>
            <a:xfrm>
              <a:off x="3214730" y="3494025"/>
              <a:ext cx="76119" cy="66973"/>
            </a:xfrm>
            <a:custGeom>
              <a:avLst/>
              <a:gdLst/>
              <a:ahLst/>
              <a:cxnLst/>
              <a:rect l="l" t="t" r="r" b="b"/>
              <a:pathLst>
                <a:path w="76119" h="66973" extrusionOk="0">
                  <a:moveTo>
                    <a:pt x="8709" y="56972"/>
                  </a:moveTo>
                  <a:cubicBezTo>
                    <a:pt x="8709" y="56972"/>
                    <a:pt x="-6411" y="29445"/>
                    <a:pt x="3194" y="22587"/>
                  </a:cubicBezTo>
                  <a:cubicBezTo>
                    <a:pt x="12798" y="15729"/>
                    <a:pt x="26492" y="41637"/>
                    <a:pt x="29250" y="51638"/>
                  </a:cubicBezTo>
                  <a:cubicBezTo>
                    <a:pt x="32008" y="61639"/>
                    <a:pt x="28204" y="48590"/>
                    <a:pt x="28204" y="48590"/>
                  </a:cubicBezTo>
                  <a:cubicBezTo>
                    <a:pt x="28204" y="48590"/>
                    <a:pt x="17838" y="17443"/>
                    <a:pt x="24590" y="11442"/>
                  </a:cubicBezTo>
                  <a:cubicBezTo>
                    <a:pt x="31342" y="5442"/>
                    <a:pt x="40376" y="18777"/>
                    <a:pt x="49410" y="38303"/>
                  </a:cubicBezTo>
                  <a:cubicBezTo>
                    <a:pt x="58444" y="57829"/>
                    <a:pt x="51597" y="36684"/>
                    <a:pt x="51597" y="36684"/>
                  </a:cubicBezTo>
                  <a:cubicBezTo>
                    <a:pt x="51597" y="36684"/>
                    <a:pt x="36667" y="5442"/>
                    <a:pt x="43039" y="1060"/>
                  </a:cubicBezTo>
                  <a:cubicBezTo>
                    <a:pt x="51597" y="-4655"/>
                    <a:pt x="65671" y="13823"/>
                    <a:pt x="74040" y="30492"/>
                  </a:cubicBezTo>
                  <a:cubicBezTo>
                    <a:pt x="82408" y="47161"/>
                    <a:pt x="62818" y="66973"/>
                    <a:pt x="62818" y="6697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75" name="Google Shape;675;p24"/>
            <p:cNvGrpSpPr/>
            <p:nvPr/>
          </p:nvGrpSpPr>
          <p:grpSpPr>
            <a:xfrm>
              <a:off x="3192914" y="3470000"/>
              <a:ext cx="220130" cy="132120"/>
              <a:chOff x="4865564" y="4292025"/>
              <a:chExt cx="220130" cy="132120"/>
            </a:xfrm>
          </p:grpSpPr>
          <p:sp>
            <p:nvSpPr>
              <p:cNvPr id="676" name="Google Shape;676;p24"/>
              <p:cNvSpPr/>
              <p:nvPr/>
            </p:nvSpPr>
            <p:spPr>
              <a:xfrm>
                <a:off x="4866015" y="4297264"/>
                <a:ext cx="219679" cy="126881"/>
              </a:xfrm>
              <a:custGeom>
                <a:avLst/>
                <a:gdLst/>
                <a:ahLst/>
                <a:cxnLst/>
                <a:rect l="l" t="t" r="r" b="b"/>
                <a:pathLst>
                  <a:path w="219679" h="126881" extrusionOk="0">
                    <a:moveTo>
                      <a:pt x="59268" y="125002"/>
                    </a:moveTo>
                    <a:lnTo>
                      <a:pt x="3257" y="92332"/>
                    </a:lnTo>
                    <a:cubicBezTo>
                      <a:pt x="-1593" y="89569"/>
                      <a:pt x="-927" y="84807"/>
                      <a:pt x="4589" y="81568"/>
                    </a:cubicBezTo>
                    <a:lnTo>
                      <a:pt x="140955" y="2701"/>
                    </a:lnTo>
                    <a:cubicBezTo>
                      <a:pt x="146802" y="-613"/>
                      <a:pt x="153882" y="-890"/>
                      <a:pt x="159974" y="1939"/>
                    </a:cubicBezTo>
                    <a:lnTo>
                      <a:pt x="216461" y="34610"/>
                    </a:lnTo>
                    <a:cubicBezTo>
                      <a:pt x="221215" y="37372"/>
                      <a:pt x="220645" y="42230"/>
                      <a:pt x="215129" y="45373"/>
                    </a:cubicBezTo>
                    <a:lnTo>
                      <a:pt x="77907" y="124240"/>
                    </a:lnTo>
                    <a:cubicBezTo>
                      <a:pt x="72174" y="127469"/>
                      <a:pt x="65245" y="127755"/>
                      <a:pt x="59268" y="125002"/>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24"/>
              <p:cNvSpPr/>
              <p:nvPr/>
            </p:nvSpPr>
            <p:spPr>
              <a:xfrm>
                <a:off x="4865564" y="4379690"/>
                <a:ext cx="6086" cy="5238"/>
              </a:xfrm>
              <a:custGeom>
                <a:avLst/>
                <a:gdLst/>
                <a:ahLst/>
                <a:cxnLst/>
                <a:rect l="l" t="t" r="r" b="b"/>
                <a:pathLst>
                  <a:path w="6086" h="5238" extrusionOk="0">
                    <a:moveTo>
                      <a:pt x="0" y="5239"/>
                    </a:moveTo>
                    <a:lnTo>
                      <a:pt x="0" y="0"/>
                    </a:lnTo>
                    <a:lnTo>
                      <a:pt x="6086" y="2286"/>
                    </a:lnTo>
                    <a:lnTo>
                      <a:pt x="0" y="523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24"/>
              <p:cNvSpPr/>
              <p:nvPr/>
            </p:nvSpPr>
            <p:spPr>
              <a:xfrm>
                <a:off x="5080003" y="4331398"/>
                <a:ext cx="4849" cy="4953"/>
              </a:xfrm>
              <a:custGeom>
                <a:avLst/>
                <a:gdLst/>
                <a:ahLst/>
                <a:cxnLst/>
                <a:rect l="l" t="t" r="r" b="b"/>
                <a:pathLst>
                  <a:path w="4849" h="4953" extrusionOk="0">
                    <a:moveTo>
                      <a:pt x="4850" y="4953"/>
                    </a:moveTo>
                    <a:lnTo>
                      <a:pt x="4850" y="0"/>
                    </a:lnTo>
                    <a:lnTo>
                      <a:pt x="0" y="3048"/>
                    </a:lnTo>
                    <a:lnTo>
                      <a:pt x="4850" y="49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24"/>
              <p:cNvSpPr/>
              <p:nvPr/>
            </p:nvSpPr>
            <p:spPr>
              <a:xfrm>
                <a:off x="4866015" y="4293038"/>
                <a:ext cx="219203" cy="126874"/>
              </a:xfrm>
              <a:custGeom>
                <a:avLst/>
                <a:gdLst/>
                <a:ahLst/>
                <a:cxnLst/>
                <a:rect l="l" t="t" r="r" b="b"/>
                <a:pathLst>
                  <a:path w="219203" h="126874" extrusionOk="0">
                    <a:moveTo>
                      <a:pt x="59268" y="124847"/>
                    </a:moveTo>
                    <a:lnTo>
                      <a:pt x="3257" y="92177"/>
                    </a:lnTo>
                    <a:cubicBezTo>
                      <a:pt x="-1593" y="89414"/>
                      <a:pt x="-927" y="84556"/>
                      <a:pt x="4589" y="81413"/>
                    </a:cubicBezTo>
                    <a:lnTo>
                      <a:pt x="140480" y="2737"/>
                    </a:lnTo>
                    <a:cubicBezTo>
                      <a:pt x="146312" y="-626"/>
                      <a:pt x="153417" y="-902"/>
                      <a:pt x="159499" y="1975"/>
                    </a:cubicBezTo>
                    <a:lnTo>
                      <a:pt x="215985" y="34646"/>
                    </a:lnTo>
                    <a:cubicBezTo>
                      <a:pt x="220740" y="37408"/>
                      <a:pt x="220169" y="42170"/>
                      <a:pt x="214654" y="45409"/>
                    </a:cubicBezTo>
                    <a:lnTo>
                      <a:pt x="78287" y="124276"/>
                    </a:lnTo>
                    <a:cubicBezTo>
                      <a:pt x="72411" y="127524"/>
                      <a:pt x="65330" y="127743"/>
                      <a:pt x="59268" y="124847"/>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24"/>
              <p:cNvSpPr/>
              <p:nvPr/>
            </p:nvSpPr>
            <p:spPr>
              <a:xfrm rot="-1790023">
                <a:off x="4877359" y="4403357"/>
                <a:ext cx="1145" cy="2102"/>
              </a:xfrm>
              <a:custGeom>
                <a:avLst/>
                <a:gdLst/>
                <a:ahLst/>
                <a:cxnLst/>
                <a:rect l="l" t="t" r="r" b="b"/>
                <a:pathLst>
                  <a:path w="1145" h="2102" extrusionOk="0">
                    <a:moveTo>
                      <a:pt x="1145" y="1053"/>
                    </a:moveTo>
                    <a:cubicBezTo>
                      <a:pt x="1145" y="1634"/>
                      <a:pt x="889" y="2104"/>
                      <a:pt x="573" y="2104"/>
                    </a:cubicBezTo>
                    <a:cubicBezTo>
                      <a:pt x="257" y="2104"/>
                      <a:pt x="0" y="1633"/>
                      <a:pt x="0" y="1053"/>
                    </a:cubicBezTo>
                    <a:cubicBezTo>
                      <a:pt x="0" y="472"/>
                      <a:pt x="257" y="2"/>
                      <a:pt x="573" y="2"/>
                    </a:cubicBezTo>
                    <a:cubicBezTo>
                      <a:pt x="889" y="2"/>
                      <a:pt x="1145" y="472"/>
                      <a:pt x="1145" y="105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24"/>
              <p:cNvSpPr/>
              <p:nvPr/>
            </p:nvSpPr>
            <p:spPr>
              <a:xfrm rot="-1801764">
                <a:off x="4877140" y="4391533"/>
                <a:ext cx="1140" cy="2093"/>
              </a:xfrm>
              <a:custGeom>
                <a:avLst/>
                <a:gdLst/>
                <a:ahLst/>
                <a:cxnLst/>
                <a:rect l="l" t="t" r="r" b="b"/>
                <a:pathLst>
                  <a:path w="1141" h="2095" extrusionOk="0">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24"/>
              <p:cNvSpPr/>
              <p:nvPr/>
            </p:nvSpPr>
            <p:spPr>
              <a:xfrm rot="-1801764">
                <a:off x="4879874" y="4393221"/>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24"/>
              <p:cNvSpPr/>
              <p:nvPr/>
            </p:nvSpPr>
            <p:spPr>
              <a:xfrm rot="-1801764">
                <a:off x="4882642" y="4394683"/>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24"/>
              <p:cNvSpPr/>
              <p:nvPr/>
            </p:nvSpPr>
            <p:spPr>
              <a:xfrm rot="-1801764">
                <a:off x="4905957" y="4408254"/>
                <a:ext cx="1140" cy="2093"/>
              </a:xfrm>
              <a:custGeom>
                <a:avLst/>
                <a:gdLst/>
                <a:ahLst/>
                <a:cxnLst/>
                <a:rect l="l" t="t" r="r" b="b"/>
                <a:pathLst>
                  <a:path w="1141" h="2095" extrusionOk="0">
                    <a:moveTo>
                      <a:pt x="1141" y="1048"/>
                    </a:moveTo>
                    <a:cubicBezTo>
                      <a:pt x="1141" y="1627"/>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24"/>
              <p:cNvSpPr/>
              <p:nvPr/>
            </p:nvSpPr>
            <p:spPr>
              <a:xfrm rot="-1801764">
                <a:off x="4908679" y="4409799"/>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24"/>
              <p:cNvSpPr/>
              <p:nvPr/>
            </p:nvSpPr>
            <p:spPr>
              <a:xfrm rot="-1801764">
                <a:off x="4911365" y="4411405"/>
                <a:ext cx="1140" cy="2093"/>
              </a:xfrm>
              <a:custGeom>
                <a:avLst/>
                <a:gdLst/>
                <a:ahLst/>
                <a:cxnLst/>
                <a:rect l="l" t="t" r="r" b="b"/>
                <a:pathLst>
                  <a:path w="1141" h="2095" extrusionOk="0">
                    <a:moveTo>
                      <a:pt x="1141" y="1048"/>
                    </a:moveTo>
                    <a:cubicBezTo>
                      <a:pt x="1141" y="1626"/>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24"/>
              <p:cNvSpPr/>
              <p:nvPr/>
            </p:nvSpPr>
            <p:spPr>
              <a:xfrm rot="-1801764">
                <a:off x="4914086" y="4412950"/>
                <a:ext cx="1140" cy="2093"/>
              </a:xfrm>
              <a:custGeom>
                <a:avLst/>
                <a:gdLst/>
                <a:ahLst/>
                <a:cxnLst/>
                <a:rect l="l" t="t" r="r" b="b"/>
                <a:pathLst>
                  <a:path w="1141" h="2095" extrusionOk="0">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24"/>
              <p:cNvSpPr/>
              <p:nvPr/>
            </p:nvSpPr>
            <p:spPr>
              <a:xfrm>
                <a:off x="4890288" y="4399104"/>
                <a:ext cx="9224" cy="6794"/>
              </a:xfrm>
              <a:custGeom>
                <a:avLst/>
                <a:gdLst/>
                <a:ahLst/>
                <a:cxnLst/>
                <a:rect l="l" t="t" r="r" b="b"/>
                <a:pathLst>
                  <a:path w="9224" h="6794" extrusionOk="0">
                    <a:moveTo>
                      <a:pt x="8368" y="6684"/>
                    </a:moveTo>
                    <a:lnTo>
                      <a:pt x="856" y="2398"/>
                    </a:lnTo>
                    <a:cubicBezTo>
                      <a:pt x="322" y="1989"/>
                      <a:pt x="8" y="1360"/>
                      <a:pt x="0" y="684"/>
                    </a:cubicBezTo>
                    <a:lnTo>
                      <a:pt x="0" y="684"/>
                    </a:lnTo>
                    <a:cubicBezTo>
                      <a:pt x="0" y="112"/>
                      <a:pt x="0" y="-174"/>
                      <a:pt x="856" y="112"/>
                    </a:cubicBezTo>
                    <a:lnTo>
                      <a:pt x="8368" y="4398"/>
                    </a:lnTo>
                    <a:cubicBezTo>
                      <a:pt x="8898" y="4770"/>
                      <a:pt x="9217" y="5370"/>
                      <a:pt x="9224" y="6018"/>
                    </a:cubicBezTo>
                    <a:lnTo>
                      <a:pt x="9224" y="6018"/>
                    </a:lnTo>
                    <a:cubicBezTo>
                      <a:pt x="9224" y="6684"/>
                      <a:pt x="8844" y="6970"/>
                      <a:pt x="8368" y="66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24"/>
              <p:cNvSpPr/>
              <p:nvPr/>
            </p:nvSpPr>
            <p:spPr>
              <a:xfrm>
                <a:off x="5060033" y="4346638"/>
                <a:ext cx="8558" cy="6096"/>
              </a:xfrm>
              <a:custGeom>
                <a:avLst/>
                <a:gdLst/>
                <a:ahLst/>
                <a:cxnLst/>
                <a:rect l="l" t="t" r="r" b="b"/>
                <a:pathLst>
                  <a:path w="8558" h="6096" extrusionOk="0">
                    <a:moveTo>
                      <a:pt x="7703" y="2096"/>
                    </a:moveTo>
                    <a:lnTo>
                      <a:pt x="761" y="6096"/>
                    </a:lnTo>
                    <a:cubicBezTo>
                      <a:pt x="761" y="6096"/>
                      <a:pt x="0" y="6096"/>
                      <a:pt x="0" y="5525"/>
                    </a:cubicBezTo>
                    <a:lnTo>
                      <a:pt x="0" y="5525"/>
                    </a:lnTo>
                    <a:cubicBezTo>
                      <a:pt x="38" y="4934"/>
                      <a:pt x="312" y="4381"/>
                      <a:pt x="761" y="4001"/>
                    </a:cubicBezTo>
                    <a:lnTo>
                      <a:pt x="7703" y="0"/>
                    </a:lnTo>
                    <a:cubicBezTo>
                      <a:pt x="7703" y="0"/>
                      <a:pt x="8559" y="0"/>
                      <a:pt x="8559" y="571"/>
                    </a:cubicBezTo>
                    <a:lnTo>
                      <a:pt x="8559" y="571"/>
                    </a:lnTo>
                    <a:cubicBezTo>
                      <a:pt x="8554" y="1191"/>
                      <a:pt x="8230" y="1772"/>
                      <a:pt x="7703" y="209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24"/>
              <p:cNvSpPr/>
              <p:nvPr/>
            </p:nvSpPr>
            <p:spPr>
              <a:xfrm>
                <a:off x="5049382" y="4352829"/>
                <a:ext cx="8559" cy="6096"/>
              </a:xfrm>
              <a:custGeom>
                <a:avLst/>
                <a:gdLst/>
                <a:ahLst/>
                <a:cxnLst/>
                <a:rect l="l" t="t" r="r" b="b"/>
                <a:pathLst>
                  <a:path w="8559" h="6096" extrusionOk="0">
                    <a:moveTo>
                      <a:pt x="7703" y="2096"/>
                    </a:moveTo>
                    <a:lnTo>
                      <a:pt x="761" y="6096"/>
                    </a:lnTo>
                    <a:cubicBezTo>
                      <a:pt x="761" y="6096"/>
                      <a:pt x="1" y="6096"/>
                      <a:pt x="1" y="5525"/>
                    </a:cubicBezTo>
                    <a:lnTo>
                      <a:pt x="1" y="5525"/>
                    </a:lnTo>
                    <a:cubicBezTo>
                      <a:pt x="-16" y="4924"/>
                      <a:pt x="270" y="4353"/>
                      <a:pt x="761" y="4001"/>
                    </a:cubicBezTo>
                    <a:lnTo>
                      <a:pt x="7703" y="0"/>
                    </a:lnTo>
                    <a:cubicBezTo>
                      <a:pt x="7703" y="0"/>
                      <a:pt x="8559" y="0"/>
                      <a:pt x="8559" y="571"/>
                    </a:cubicBezTo>
                    <a:lnTo>
                      <a:pt x="8559" y="571"/>
                    </a:lnTo>
                    <a:cubicBezTo>
                      <a:pt x="8537" y="1191"/>
                      <a:pt x="8218" y="1753"/>
                      <a:pt x="7703" y="209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24"/>
              <p:cNvSpPr/>
              <p:nvPr/>
            </p:nvSpPr>
            <p:spPr>
              <a:xfrm>
                <a:off x="4866015" y="4292025"/>
                <a:ext cx="219679" cy="127142"/>
              </a:xfrm>
              <a:custGeom>
                <a:avLst/>
                <a:gdLst/>
                <a:ahLst/>
                <a:cxnLst/>
                <a:rect l="l" t="t" r="r" b="b"/>
                <a:pathLst>
                  <a:path w="219679" h="127142" extrusionOk="0">
                    <a:moveTo>
                      <a:pt x="59268" y="125097"/>
                    </a:moveTo>
                    <a:lnTo>
                      <a:pt x="3257" y="92427"/>
                    </a:lnTo>
                    <a:cubicBezTo>
                      <a:pt x="-1593" y="89664"/>
                      <a:pt x="-927" y="84807"/>
                      <a:pt x="4589" y="81568"/>
                    </a:cubicBezTo>
                    <a:lnTo>
                      <a:pt x="140955" y="2701"/>
                    </a:lnTo>
                    <a:cubicBezTo>
                      <a:pt x="146802" y="-613"/>
                      <a:pt x="153882" y="-890"/>
                      <a:pt x="159974" y="1939"/>
                    </a:cubicBezTo>
                    <a:lnTo>
                      <a:pt x="216461" y="34610"/>
                    </a:lnTo>
                    <a:cubicBezTo>
                      <a:pt x="221215" y="37372"/>
                      <a:pt x="220645" y="42230"/>
                      <a:pt x="215129" y="45373"/>
                    </a:cubicBezTo>
                    <a:lnTo>
                      <a:pt x="78763" y="124240"/>
                    </a:lnTo>
                    <a:cubicBezTo>
                      <a:pt x="72819" y="127784"/>
                      <a:pt x="65499" y="128098"/>
                      <a:pt x="59268" y="125097"/>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24"/>
              <p:cNvSpPr/>
              <p:nvPr/>
            </p:nvSpPr>
            <p:spPr>
              <a:xfrm>
                <a:off x="4874289" y="4295203"/>
                <a:ext cx="203812" cy="117633"/>
              </a:xfrm>
              <a:custGeom>
                <a:avLst/>
                <a:gdLst/>
                <a:ahLst/>
                <a:cxnLst/>
                <a:rect l="l" t="t" r="r" b="b"/>
                <a:pathLst>
                  <a:path w="203812" h="117633" extrusionOk="0">
                    <a:moveTo>
                      <a:pt x="201245" y="32766"/>
                    </a:moveTo>
                    <a:lnTo>
                      <a:pt x="179278" y="19621"/>
                    </a:lnTo>
                    <a:lnTo>
                      <a:pt x="179278" y="19621"/>
                    </a:lnTo>
                    <a:cubicBezTo>
                      <a:pt x="176299" y="21184"/>
                      <a:pt x="172748" y="21184"/>
                      <a:pt x="169769" y="19621"/>
                    </a:cubicBezTo>
                    <a:cubicBezTo>
                      <a:pt x="167106" y="18097"/>
                      <a:pt x="167106" y="15716"/>
                      <a:pt x="169769" y="14192"/>
                    </a:cubicBezTo>
                    <a:lnTo>
                      <a:pt x="169769" y="14192"/>
                    </a:ln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24"/>
              <p:cNvSpPr/>
              <p:nvPr/>
            </p:nvSpPr>
            <p:spPr>
              <a:xfrm>
                <a:off x="4874289" y="4295203"/>
                <a:ext cx="203812" cy="117633"/>
              </a:xfrm>
              <a:custGeom>
                <a:avLst/>
                <a:gdLst/>
                <a:ahLst/>
                <a:cxnLst/>
                <a:rect l="l" t="t" r="r" b="b"/>
                <a:pathLst>
                  <a:path w="203812" h="117633" extrusionOk="0">
                    <a:moveTo>
                      <a:pt x="201245" y="32766"/>
                    </a:moveTo>
                    <a:lnTo>
                      <a:pt x="179278" y="19621"/>
                    </a:lnTo>
                    <a:lnTo>
                      <a:pt x="179278" y="19621"/>
                    </a:lnTo>
                    <a:cubicBezTo>
                      <a:pt x="176299" y="21184"/>
                      <a:pt x="172748" y="21184"/>
                      <a:pt x="169769" y="19621"/>
                    </a:cubicBezTo>
                    <a:cubicBezTo>
                      <a:pt x="167106" y="18097"/>
                      <a:pt x="167106" y="15716"/>
                      <a:pt x="169769" y="14192"/>
                    </a:cubicBezTo>
                    <a:lnTo>
                      <a:pt x="169769" y="14192"/>
                    </a:ln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000000">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24"/>
              <p:cNvSpPr/>
              <p:nvPr/>
            </p:nvSpPr>
            <p:spPr>
              <a:xfrm>
                <a:off x="5044723" y="4311872"/>
                <a:ext cx="5135" cy="2857"/>
              </a:xfrm>
              <a:custGeom>
                <a:avLst/>
                <a:gdLst/>
                <a:ahLst/>
                <a:cxnLst/>
                <a:rect l="l" t="t" r="r" b="b"/>
                <a:pathLst>
                  <a:path w="5135" h="2857" extrusionOk="0">
                    <a:moveTo>
                      <a:pt x="5135" y="1429"/>
                    </a:moveTo>
                    <a:cubicBezTo>
                      <a:pt x="5135" y="2218"/>
                      <a:pt x="3986" y="2857"/>
                      <a:pt x="2568" y="2857"/>
                    </a:cubicBezTo>
                    <a:cubicBezTo>
                      <a:pt x="1150" y="2857"/>
                      <a:pt x="0" y="2218"/>
                      <a:pt x="0" y="1429"/>
                    </a:cubicBezTo>
                    <a:cubicBezTo>
                      <a:pt x="0" y="640"/>
                      <a:pt x="1150" y="0"/>
                      <a:pt x="2568" y="0"/>
                    </a:cubicBezTo>
                    <a:cubicBezTo>
                      <a:pt x="3986" y="0"/>
                      <a:pt x="5135" y="640"/>
                      <a:pt x="5135" y="142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24"/>
              <p:cNvSpPr/>
              <p:nvPr/>
            </p:nvSpPr>
            <p:spPr>
              <a:xfrm>
                <a:off x="5046530" y="4312698"/>
                <a:ext cx="1521" cy="1221"/>
              </a:xfrm>
              <a:custGeom>
                <a:avLst/>
                <a:gdLst/>
                <a:ahLst/>
                <a:cxnLst/>
                <a:rect l="l" t="t" r="r" b="b"/>
                <a:pathLst>
                  <a:path w="1521" h="1221" extrusionOk="0">
                    <a:moveTo>
                      <a:pt x="0" y="1079"/>
                    </a:moveTo>
                    <a:cubicBezTo>
                      <a:pt x="0" y="1079"/>
                      <a:pt x="0" y="412"/>
                      <a:pt x="0" y="221"/>
                    </a:cubicBezTo>
                    <a:cubicBezTo>
                      <a:pt x="465" y="-74"/>
                      <a:pt x="1056" y="-74"/>
                      <a:pt x="1522" y="221"/>
                    </a:cubicBezTo>
                    <a:cubicBezTo>
                      <a:pt x="1522" y="221"/>
                      <a:pt x="1522" y="793"/>
                      <a:pt x="1522" y="1079"/>
                    </a:cubicBezTo>
                    <a:cubicBezTo>
                      <a:pt x="1033" y="1269"/>
                      <a:pt x="489" y="1269"/>
                      <a:pt x="0" y="107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6" name="Google Shape;696;p24"/>
            <p:cNvSpPr/>
            <p:nvPr/>
          </p:nvSpPr>
          <p:spPr>
            <a:xfrm>
              <a:off x="3239891" y="3511325"/>
              <a:ext cx="129087" cy="107584"/>
            </a:xfrm>
            <a:custGeom>
              <a:avLst/>
              <a:gdLst/>
              <a:ahLst/>
              <a:cxnLst/>
              <a:rect l="l" t="t" r="r" b="b"/>
              <a:pathLst>
                <a:path w="129087" h="107584" extrusionOk="0">
                  <a:moveTo>
                    <a:pt x="100516" y="75867"/>
                  </a:moveTo>
                  <a:cubicBezTo>
                    <a:pt x="100516" y="75867"/>
                    <a:pt x="130375" y="48911"/>
                    <a:pt x="129044" y="13192"/>
                  </a:cubicBezTo>
                  <a:cubicBezTo>
                    <a:pt x="127237" y="-11668"/>
                    <a:pt x="112212" y="6239"/>
                    <a:pt x="112212" y="6239"/>
                  </a:cubicBezTo>
                  <a:lnTo>
                    <a:pt x="97092" y="33671"/>
                  </a:lnTo>
                  <a:cubicBezTo>
                    <a:pt x="89594" y="43806"/>
                    <a:pt x="79821" y="52026"/>
                    <a:pt x="68564" y="57674"/>
                  </a:cubicBezTo>
                  <a:cubicBezTo>
                    <a:pt x="57968" y="58693"/>
                    <a:pt x="47431" y="60255"/>
                    <a:pt x="36992" y="62341"/>
                  </a:cubicBezTo>
                  <a:cubicBezTo>
                    <a:pt x="18448" y="65961"/>
                    <a:pt x="0" y="89202"/>
                    <a:pt x="0" y="89202"/>
                  </a:cubicBezTo>
                  <a:lnTo>
                    <a:pt x="23298" y="1075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24"/>
            <p:cNvSpPr/>
            <p:nvPr/>
          </p:nvSpPr>
          <p:spPr>
            <a:xfrm>
              <a:off x="2547598" y="1999349"/>
              <a:ext cx="711585" cy="787458"/>
            </a:xfrm>
            <a:custGeom>
              <a:avLst/>
              <a:gdLst/>
              <a:ahLst/>
              <a:cxnLst/>
              <a:rect l="l" t="t" r="r" b="b"/>
              <a:pathLst>
                <a:path w="711585" h="787458" extrusionOk="0">
                  <a:moveTo>
                    <a:pt x="654254" y="325496"/>
                  </a:moveTo>
                  <a:lnTo>
                    <a:pt x="104510" y="7551"/>
                  </a:lnTo>
                  <a:cubicBezTo>
                    <a:pt x="93809" y="169"/>
                    <a:pt x="80334" y="-1936"/>
                    <a:pt x="67898" y="1836"/>
                  </a:cubicBezTo>
                  <a:lnTo>
                    <a:pt x="67898" y="1836"/>
                  </a:lnTo>
                  <a:cubicBezTo>
                    <a:pt x="65551" y="2808"/>
                    <a:pt x="63345" y="4093"/>
                    <a:pt x="61336" y="5646"/>
                  </a:cubicBezTo>
                  <a:lnTo>
                    <a:pt x="0" y="40793"/>
                  </a:lnTo>
                  <a:lnTo>
                    <a:pt x="47548" y="96705"/>
                  </a:lnTo>
                  <a:lnTo>
                    <a:pt x="47548" y="326258"/>
                  </a:lnTo>
                  <a:cubicBezTo>
                    <a:pt x="49713" y="366529"/>
                    <a:pt x="70903" y="403353"/>
                    <a:pt x="104605" y="425413"/>
                  </a:cubicBezTo>
                  <a:lnTo>
                    <a:pt x="275776" y="533140"/>
                  </a:lnTo>
                  <a:lnTo>
                    <a:pt x="322277" y="639916"/>
                  </a:lnTo>
                  <a:lnTo>
                    <a:pt x="273303" y="723069"/>
                  </a:lnTo>
                  <a:lnTo>
                    <a:pt x="341487" y="684016"/>
                  </a:lnTo>
                  <a:lnTo>
                    <a:pt x="406246" y="608674"/>
                  </a:lnTo>
                  <a:lnTo>
                    <a:pt x="612888" y="720783"/>
                  </a:lnTo>
                  <a:lnTo>
                    <a:pt x="624014" y="787458"/>
                  </a:lnTo>
                  <a:lnTo>
                    <a:pt x="693624" y="747644"/>
                  </a:lnTo>
                  <a:lnTo>
                    <a:pt x="695526" y="746500"/>
                  </a:lnTo>
                  <a:lnTo>
                    <a:pt x="696191" y="746500"/>
                  </a:lnTo>
                  <a:lnTo>
                    <a:pt x="696191" y="746500"/>
                  </a:lnTo>
                  <a:cubicBezTo>
                    <a:pt x="706983" y="737785"/>
                    <a:pt x="712695" y="724231"/>
                    <a:pt x="711407" y="710401"/>
                  </a:cubicBezTo>
                  <a:lnTo>
                    <a:pt x="711407" y="424651"/>
                  </a:lnTo>
                  <a:cubicBezTo>
                    <a:pt x="709219" y="384370"/>
                    <a:pt x="687992" y="347536"/>
                    <a:pt x="654254" y="325496"/>
                  </a:cubicBez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24"/>
            <p:cNvSpPr/>
            <p:nvPr/>
          </p:nvSpPr>
          <p:spPr>
            <a:xfrm>
              <a:off x="2526963" y="2038199"/>
              <a:ext cx="663763" cy="751441"/>
            </a:xfrm>
            <a:custGeom>
              <a:avLst/>
              <a:gdLst/>
              <a:ahLst/>
              <a:cxnLst/>
              <a:rect l="l" t="t" r="r" b="b"/>
              <a:pathLst>
                <a:path w="663763" h="751441" extrusionOk="0">
                  <a:moveTo>
                    <a:pt x="606802" y="325697"/>
                  </a:moveTo>
                  <a:lnTo>
                    <a:pt x="57057" y="7848"/>
                  </a:lnTo>
                  <a:cubicBezTo>
                    <a:pt x="25485" y="-10440"/>
                    <a:pt x="0" y="4324"/>
                    <a:pt x="0" y="40805"/>
                  </a:cubicBezTo>
                  <a:lnTo>
                    <a:pt x="0" y="326555"/>
                  </a:lnTo>
                  <a:cubicBezTo>
                    <a:pt x="2165" y="366826"/>
                    <a:pt x="23356" y="403650"/>
                    <a:pt x="57057" y="425710"/>
                  </a:cubicBezTo>
                  <a:lnTo>
                    <a:pt x="228228" y="533533"/>
                  </a:lnTo>
                  <a:lnTo>
                    <a:pt x="293939" y="684314"/>
                  </a:lnTo>
                  <a:lnTo>
                    <a:pt x="358699" y="608971"/>
                  </a:lnTo>
                  <a:lnTo>
                    <a:pt x="606707" y="743654"/>
                  </a:lnTo>
                  <a:cubicBezTo>
                    <a:pt x="638278" y="761847"/>
                    <a:pt x="663764" y="747083"/>
                    <a:pt x="663764" y="710603"/>
                  </a:cubicBezTo>
                  <a:lnTo>
                    <a:pt x="663764" y="424853"/>
                  </a:lnTo>
                  <a:cubicBezTo>
                    <a:pt x="661621" y="384600"/>
                    <a:pt x="640468" y="347776"/>
                    <a:pt x="606802" y="325697"/>
                  </a:cubicBezTo>
                  <a:close/>
                </a:path>
              </a:pathLst>
            </a:custGeom>
            <a:solidFill>
              <a:srgbClr val="E26D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24"/>
            <p:cNvSpPr/>
            <p:nvPr/>
          </p:nvSpPr>
          <p:spPr>
            <a:xfrm>
              <a:off x="5660632" y="225896"/>
              <a:ext cx="713014" cy="789165"/>
            </a:xfrm>
            <a:custGeom>
              <a:avLst/>
              <a:gdLst/>
              <a:ahLst/>
              <a:cxnLst/>
              <a:rect l="l" t="t" r="r" b="b"/>
              <a:pathLst>
                <a:path w="713014" h="789165" extrusionOk="0">
                  <a:moveTo>
                    <a:pt x="655586" y="326155"/>
                  </a:moveTo>
                  <a:lnTo>
                    <a:pt x="104700" y="7639"/>
                  </a:lnTo>
                  <a:cubicBezTo>
                    <a:pt x="93992" y="191"/>
                    <a:pt x="80470" y="-1949"/>
                    <a:pt x="67993" y="1829"/>
                  </a:cubicBezTo>
                  <a:lnTo>
                    <a:pt x="67993" y="1829"/>
                  </a:lnTo>
                  <a:cubicBezTo>
                    <a:pt x="65625" y="2760"/>
                    <a:pt x="63419" y="4045"/>
                    <a:pt x="61432" y="5639"/>
                  </a:cubicBezTo>
                  <a:lnTo>
                    <a:pt x="0" y="40882"/>
                  </a:lnTo>
                  <a:lnTo>
                    <a:pt x="47548" y="96793"/>
                  </a:lnTo>
                  <a:lnTo>
                    <a:pt x="47548" y="326917"/>
                  </a:lnTo>
                  <a:cubicBezTo>
                    <a:pt x="49697" y="367241"/>
                    <a:pt x="70884" y="404130"/>
                    <a:pt x="104605" y="426263"/>
                  </a:cubicBezTo>
                  <a:lnTo>
                    <a:pt x="276252" y="534277"/>
                  </a:lnTo>
                  <a:lnTo>
                    <a:pt x="322848" y="641242"/>
                  </a:lnTo>
                  <a:lnTo>
                    <a:pt x="273874" y="724586"/>
                  </a:lnTo>
                  <a:lnTo>
                    <a:pt x="342248" y="685629"/>
                  </a:lnTo>
                  <a:lnTo>
                    <a:pt x="407102" y="610096"/>
                  </a:lnTo>
                  <a:lnTo>
                    <a:pt x="614029" y="722491"/>
                  </a:lnTo>
                  <a:lnTo>
                    <a:pt x="625250" y="789166"/>
                  </a:lnTo>
                  <a:lnTo>
                    <a:pt x="694955" y="749161"/>
                  </a:lnTo>
                  <a:lnTo>
                    <a:pt x="696857" y="748113"/>
                  </a:lnTo>
                  <a:lnTo>
                    <a:pt x="697523" y="748113"/>
                  </a:lnTo>
                  <a:lnTo>
                    <a:pt x="697523" y="748113"/>
                  </a:lnTo>
                  <a:cubicBezTo>
                    <a:pt x="708373" y="739436"/>
                    <a:pt x="714136" y="725863"/>
                    <a:pt x="712833" y="712013"/>
                  </a:cubicBezTo>
                  <a:lnTo>
                    <a:pt x="712833" y="426263"/>
                  </a:lnTo>
                  <a:cubicBezTo>
                    <a:pt x="710874" y="385631"/>
                    <a:pt x="689592" y="348402"/>
                    <a:pt x="655586" y="326155"/>
                  </a:cubicBezTo>
                  <a:close/>
                </a:path>
              </a:pathLst>
            </a:custGeom>
            <a:solidFill>
              <a:srgbClr val="007BB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24"/>
            <p:cNvSpPr/>
            <p:nvPr/>
          </p:nvSpPr>
          <p:spPr>
            <a:xfrm>
              <a:off x="5639997" y="264856"/>
              <a:ext cx="665000" cy="752811"/>
            </a:xfrm>
            <a:custGeom>
              <a:avLst/>
              <a:gdLst/>
              <a:ahLst/>
              <a:cxnLst/>
              <a:rect l="l" t="t" r="r" b="b"/>
              <a:pathLst>
                <a:path w="665000" h="752811" extrusionOk="0">
                  <a:moveTo>
                    <a:pt x="607848" y="326342"/>
                  </a:moveTo>
                  <a:lnTo>
                    <a:pt x="57057" y="7826"/>
                  </a:lnTo>
                  <a:cubicBezTo>
                    <a:pt x="25485" y="-10462"/>
                    <a:pt x="0" y="4397"/>
                    <a:pt x="0" y="40973"/>
                  </a:cubicBezTo>
                  <a:lnTo>
                    <a:pt x="0" y="326723"/>
                  </a:lnTo>
                  <a:cubicBezTo>
                    <a:pt x="2149" y="367046"/>
                    <a:pt x="23336" y="403936"/>
                    <a:pt x="57057" y="426069"/>
                  </a:cubicBezTo>
                  <a:lnTo>
                    <a:pt x="228799" y="534464"/>
                  </a:lnTo>
                  <a:lnTo>
                    <a:pt x="294700" y="685625"/>
                  </a:lnTo>
                  <a:lnTo>
                    <a:pt x="359555" y="610092"/>
                  </a:lnTo>
                  <a:lnTo>
                    <a:pt x="607943" y="744966"/>
                  </a:lnTo>
                  <a:cubicBezTo>
                    <a:pt x="639610" y="763254"/>
                    <a:pt x="665000" y="748490"/>
                    <a:pt x="665000" y="711914"/>
                  </a:cubicBezTo>
                  <a:lnTo>
                    <a:pt x="665000" y="426164"/>
                  </a:lnTo>
                  <a:cubicBezTo>
                    <a:pt x="662994" y="385648"/>
                    <a:pt x="641749" y="348541"/>
                    <a:pt x="607848" y="326342"/>
                  </a:cubicBezTo>
                  <a:close/>
                </a:path>
              </a:pathLst>
            </a:custGeom>
            <a:solidFill>
              <a:srgbClr val="00B5D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24"/>
            <p:cNvSpPr/>
            <p:nvPr/>
          </p:nvSpPr>
          <p:spPr>
            <a:xfrm rot="-1801764">
              <a:off x="5761046" y="473959"/>
              <a:ext cx="64417" cy="111724"/>
            </a:xfrm>
            <a:custGeom>
              <a:avLst/>
              <a:gdLst/>
              <a:ahLst/>
              <a:cxnLst/>
              <a:rect l="l" t="t" r="r" b="b"/>
              <a:pathLst>
                <a:path w="64474" h="111823" extrusionOk="0">
                  <a:moveTo>
                    <a:pt x="64475" y="55912"/>
                  </a:moveTo>
                  <a:cubicBezTo>
                    <a:pt x="64475" y="86791"/>
                    <a:pt x="50041" y="111823"/>
                    <a:pt x="32237" y="111823"/>
                  </a:cubicBezTo>
                  <a:cubicBezTo>
                    <a:pt x="14433" y="111823"/>
                    <a:pt x="0" y="86791"/>
                    <a:pt x="0" y="55912"/>
                  </a:cubicBezTo>
                  <a:cubicBezTo>
                    <a:pt x="0" y="25033"/>
                    <a:pt x="14433" y="0"/>
                    <a:pt x="32237" y="0"/>
                  </a:cubicBezTo>
                  <a:cubicBezTo>
                    <a:pt x="50041" y="0"/>
                    <a:pt x="64475" y="25033"/>
                    <a:pt x="64475" y="559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24"/>
            <p:cNvSpPr/>
            <p:nvPr/>
          </p:nvSpPr>
          <p:spPr>
            <a:xfrm rot="-1790023">
              <a:off x="5938028" y="569955"/>
              <a:ext cx="64698" cy="112212"/>
            </a:xfrm>
            <a:custGeom>
              <a:avLst/>
              <a:gdLst/>
              <a:ahLst/>
              <a:cxnLst/>
              <a:rect l="l" t="t" r="r" b="b"/>
              <a:pathLst>
                <a:path w="64696" h="112208" extrusionOk="0">
                  <a:moveTo>
                    <a:pt x="64698" y="56104"/>
                  </a:moveTo>
                  <a:cubicBezTo>
                    <a:pt x="64698" y="87090"/>
                    <a:pt x="50215" y="112209"/>
                    <a:pt x="32350" y="112209"/>
                  </a:cubicBezTo>
                  <a:cubicBezTo>
                    <a:pt x="14484" y="112209"/>
                    <a:pt x="1" y="87090"/>
                    <a:pt x="1" y="56104"/>
                  </a:cubicBezTo>
                  <a:cubicBezTo>
                    <a:pt x="1" y="25119"/>
                    <a:pt x="14484" y="0"/>
                    <a:pt x="32350" y="0"/>
                  </a:cubicBezTo>
                  <a:cubicBezTo>
                    <a:pt x="50215" y="0"/>
                    <a:pt x="64698" y="25119"/>
                    <a:pt x="64698" y="5610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24"/>
            <p:cNvSpPr/>
            <p:nvPr/>
          </p:nvSpPr>
          <p:spPr>
            <a:xfrm rot="-1801764">
              <a:off x="6087772" y="663001"/>
              <a:ext cx="64417" cy="111724"/>
            </a:xfrm>
            <a:custGeom>
              <a:avLst/>
              <a:gdLst/>
              <a:ahLst/>
              <a:cxnLst/>
              <a:rect l="l" t="t" r="r" b="b"/>
              <a:pathLst>
                <a:path w="64474" h="111823" extrusionOk="0">
                  <a:moveTo>
                    <a:pt x="64474" y="55912"/>
                  </a:moveTo>
                  <a:cubicBezTo>
                    <a:pt x="64474" y="86791"/>
                    <a:pt x="50041" y="111823"/>
                    <a:pt x="32237" y="111823"/>
                  </a:cubicBezTo>
                  <a:cubicBezTo>
                    <a:pt x="14433" y="111823"/>
                    <a:pt x="0" y="86791"/>
                    <a:pt x="0" y="55912"/>
                  </a:cubicBezTo>
                  <a:cubicBezTo>
                    <a:pt x="0" y="25033"/>
                    <a:pt x="14433" y="0"/>
                    <a:pt x="32237" y="0"/>
                  </a:cubicBezTo>
                  <a:cubicBezTo>
                    <a:pt x="50041" y="0"/>
                    <a:pt x="64474" y="25033"/>
                    <a:pt x="64474" y="559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24"/>
            <p:cNvSpPr/>
            <p:nvPr/>
          </p:nvSpPr>
          <p:spPr>
            <a:xfrm>
              <a:off x="5152444" y="952333"/>
              <a:ext cx="216911" cy="289327"/>
            </a:xfrm>
            <a:custGeom>
              <a:avLst/>
              <a:gdLst/>
              <a:ahLst/>
              <a:cxnLst/>
              <a:rect l="l" t="t" r="r" b="b"/>
              <a:pathLst>
                <a:path w="216911" h="289327" extrusionOk="0">
                  <a:moveTo>
                    <a:pt x="216912" y="195983"/>
                  </a:moveTo>
                  <a:cubicBezTo>
                    <a:pt x="216912" y="129308"/>
                    <a:pt x="170030" y="47678"/>
                    <a:pt x="112307" y="14246"/>
                  </a:cubicBezTo>
                  <a:cubicBezTo>
                    <a:pt x="81496" y="-3566"/>
                    <a:pt x="53919" y="-4042"/>
                    <a:pt x="34805" y="9293"/>
                  </a:cubicBezTo>
                  <a:lnTo>
                    <a:pt x="0" y="29009"/>
                  </a:lnTo>
                  <a:lnTo>
                    <a:pt x="14835" y="34915"/>
                  </a:lnTo>
                  <a:cubicBezTo>
                    <a:pt x="9738" y="47589"/>
                    <a:pt x="7246" y="61163"/>
                    <a:pt x="7512" y="74825"/>
                  </a:cubicBezTo>
                  <a:cubicBezTo>
                    <a:pt x="7512" y="141500"/>
                    <a:pt x="54394" y="223034"/>
                    <a:pt x="112117" y="256562"/>
                  </a:cubicBezTo>
                  <a:cubicBezTo>
                    <a:pt x="121018" y="261857"/>
                    <a:pt x="130623" y="265858"/>
                    <a:pt x="140645" y="268468"/>
                  </a:cubicBezTo>
                  <a:lnTo>
                    <a:pt x="140645" y="289328"/>
                  </a:lnTo>
                  <a:lnTo>
                    <a:pt x="185530" y="263991"/>
                  </a:lnTo>
                  <a:lnTo>
                    <a:pt x="185530" y="263991"/>
                  </a:lnTo>
                  <a:lnTo>
                    <a:pt x="185530" y="263991"/>
                  </a:lnTo>
                  <a:cubicBezTo>
                    <a:pt x="205310" y="252656"/>
                    <a:pt x="216912" y="229225"/>
                    <a:pt x="216912" y="1959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24"/>
            <p:cNvSpPr/>
            <p:nvPr/>
          </p:nvSpPr>
          <p:spPr>
            <a:xfrm rot="-1801764">
              <a:off x="5140687" y="961623"/>
              <a:ext cx="170828" cy="296534"/>
            </a:xfrm>
            <a:custGeom>
              <a:avLst/>
              <a:gdLst/>
              <a:ahLst/>
              <a:cxnLst/>
              <a:rect l="l" t="t" r="r" b="b"/>
              <a:pathLst>
                <a:path w="170980" h="296798" extrusionOk="0">
                  <a:moveTo>
                    <a:pt x="170981" y="148399"/>
                  </a:moveTo>
                  <a:cubicBezTo>
                    <a:pt x="170981" y="230358"/>
                    <a:pt x="132706" y="296799"/>
                    <a:pt x="85491" y="296799"/>
                  </a:cubicBezTo>
                  <a:cubicBezTo>
                    <a:pt x="38276" y="296799"/>
                    <a:pt x="0" y="230358"/>
                    <a:pt x="0" y="148399"/>
                  </a:cubicBezTo>
                  <a:cubicBezTo>
                    <a:pt x="0" y="66441"/>
                    <a:pt x="38276" y="0"/>
                    <a:pt x="85491" y="0"/>
                  </a:cubicBezTo>
                  <a:cubicBezTo>
                    <a:pt x="132706" y="0"/>
                    <a:pt x="170981" y="66441"/>
                    <a:pt x="170981" y="148399"/>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24"/>
            <p:cNvSpPr/>
            <p:nvPr/>
          </p:nvSpPr>
          <p:spPr>
            <a:xfrm rot="-1801764">
              <a:off x="5172664" y="1037752"/>
              <a:ext cx="24322" cy="42252"/>
            </a:xfrm>
            <a:custGeom>
              <a:avLst/>
              <a:gdLst/>
              <a:ahLst/>
              <a:cxnLst/>
              <a:rect l="l" t="t" r="r" b="b"/>
              <a:pathLst>
                <a:path w="24344" h="42290" extrusionOk="0">
                  <a:moveTo>
                    <a:pt x="24344" y="21145"/>
                  </a:moveTo>
                  <a:cubicBezTo>
                    <a:pt x="24344" y="32824"/>
                    <a:pt x="18894" y="42291"/>
                    <a:pt x="12172" y="42291"/>
                  </a:cubicBezTo>
                  <a:cubicBezTo>
                    <a:pt x="5449" y="42291"/>
                    <a:pt x="0" y="32824"/>
                    <a:pt x="0" y="21145"/>
                  </a:cubicBezTo>
                  <a:cubicBezTo>
                    <a:pt x="0" y="9467"/>
                    <a:pt x="5450" y="0"/>
                    <a:pt x="12172" y="0"/>
                  </a:cubicBezTo>
                  <a:cubicBezTo>
                    <a:pt x="18895" y="0"/>
                    <a:pt x="24344" y="9467"/>
                    <a:pt x="24344" y="2114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24"/>
            <p:cNvSpPr/>
            <p:nvPr/>
          </p:nvSpPr>
          <p:spPr>
            <a:xfrm rot="-1801764">
              <a:off x="5253882" y="1084610"/>
              <a:ext cx="24322" cy="42252"/>
            </a:xfrm>
            <a:custGeom>
              <a:avLst/>
              <a:gdLst/>
              <a:ahLst/>
              <a:cxnLst/>
              <a:rect l="l" t="t" r="r" b="b"/>
              <a:pathLst>
                <a:path w="24344" h="42290" extrusionOk="0">
                  <a:moveTo>
                    <a:pt x="24344" y="21145"/>
                  </a:moveTo>
                  <a:cubicBezTo>
                    <a:pt x="24344" y="32824"/>
                    <a:pt x="18894" y="42291"/>
                    <a:pt x="12172" y="42291"/>
                  </a:cubicBezTo>
                  <a:cubicBezTo>
                    <a:pt x="5449" y="42291"/>
                    <a:pt x="0" y="32824"/>
                    <a:pt x="0" y="21145"/>
                  </a:cubicBezTo>
                  <a:cubicBezTo>
                    <a:pt x="0" y="9467"/>
                    <a:pt x="5450" y="0"/>
                    <a:pt x="12172" y="0"/>
                  </a:cubicBezTo>
                  <a:cubicBezTo>
                    <a:pt x="18895" y="0"/>
                    <a:pt x="24344" y="9467"/>
                    <a:pt x="24344" y="2114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24"/>
            <p:cNvSpPr/>
            <p:nvPr/>
          </p:nvSpPr>
          <p:spPr>
            <a:xfrm>
              <a:off x="5184871" y="1123551"/>
              <a:ext cx="85015" cy="59542"/>
            </a:xfrm>
            <a:custGeom>
              <a:avLst/>
              <a:gdLst/>
              <a:ahLst/>
              <a:cxnLst/>
              <a:rect l="l" t="t" r="r" b="b"/>
              <a:pathLst>
                <a:path w="85015" h="59542" extrusionOk="0">
                  <a:moveTo>
                    <a:pt x="0" y="0"/>
                  </a:moveTo>
                  <a:cubicBezTo>
                    <a:pt x="0" y="0"/>
                    <a:pt x="13694" y="37528"/>
                    <a:pt x="41272" y="53435"/>
                  </a:cubicBezTo>
                  <a:cubicBezTo>
                    <a:pt x="68849" y="69342"/>
                    <a:pt x="85015" y="49149"/>
                    <a:pt x="85015" y="4914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24"/>
            <p:cNvSpPr/>
            <p:nvPr/>
          </p:nvSpPr>
          <p:spPr>
            <a:xfrm>
              <a:off x="3424090" y="2990832"/>
              <a:ext cx="59149" cy="186880"/>
            </a:xfrm>
            <a:custGeom>
              <a:avLst/>
              <a:gdLst/>
              <a:ahLst/>
              <a:cxnLst/>
              <a:rect l="l" t="t" r="r" b="b"/>
              <a:pathLst>
                <a:path w="59149" h="186880" extrusionOk="0">
                  <a:moveTo>
                    <a:pt x="0" y="152591"/>
                  </a:moveTo>
                  <a:lnTo>
                    <a:pt x="59149" y="186881"/>
                  </a:lnTo>
                  <a:lnTo>
                    <a:pt x="59149" y="34195"/>
                  </a:lnTo>
                  <a:lnTo>
                    <a:pt x="0" y="0"/>
                  </a:lnTo>
                  <a:lnTo>
                    <a:pt x="0" y="152591"/>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24"/>
            <p:cNvSpPr/>
            <p:nvPr/>
          </p:nvSpPr>
          <p:spPr>
            <a:xfrm>
              <a:off x="3424090" y="2963209"/>
              <a:ext cx="109454" cy="62007"/>
            </a:xfrm>
            <a:custGeom>
              <a:avLst/>
              <a:gdLst/>
              <a:ahLst/>
              <a:cxnLst/>
              <a:rect l="l" t="t" r="r" b="b"/>
              <a:pathLst>
                <a:path w="109454" h="62007" extrusionOk="0">
                  <a:moveTo>
                    <a:pt x="59149" y="62008"/>
                  </a:moveTo>
                  <a:lnTo>
                    <a:pt x="0" y="27718"/>
                  </a:lnTo>
                  <a:lnTo>
                    <a:pt x="47928" y="0"/>
                  </a:lnTo>
                  <a:lnTo>
                    <a:pt x="109455" y="34480"/>
                  </a:lnTo>
                  <a:lnTo>
                    <a:pt x="59149" y="62008"/>
                  </a:lnTo>
                  <a:close/>
                </a:path>
              </a:pathLst>
            </a:custGeom>
            <a:solidFill>
              <a:srgbClr val="70B6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24"/>
            <p:cNvSpPr/>
            <p:nvPr/>
          </p:nvSpPr>
          <p:spPr>
            <a:xfrm>
              <a:off x="3532974" y="2965813"/>
              <a:ext cx="174947" cy="282184"/>
            </a:xfrm>
            <a:custGeom>
              <a:avLst/>
              <a:gdLst/>
              <a:ahLst/>
              <a:cxnLst/>
              <a:rect l="l" t="t" r="r" b="b"/>
              <a:pathLst>
                <a:path w="174947" h="282184" extrusionOk="0">
                  <a:moveTo>
                    <a:pt x="174880" y="168275"/>
                  </a:moveTo>
                  <a:cubicBezTo>
                    <a:pt x="174376" y="153645"/>
                    <a:pt x="166502" y="140272"/>
                    <a:pt x="153959" y="132747"/>
                  </a:cubicBezTo>
                  <a:lnTo>
                    <a:pt x="84635" y="92646"/>
                  </a:lnTo>
                  <a:lnTo>
                    <a:pt x="95666" y="40545"/>
                  </a:lnTo>
                  <a:lnTo>
                    <a:pt x="95666" y="36639"/>
                  </a:lnTo>
                  <a:cubicBezTo>
                    <a:pt x="95704" y="31096"/>
                    <a:pt x="94933" y="25581"/>
                    <a:pt x="93383" y="20256"/>
                  </a:cubicBezTo>
                  <a:cubicBezTo>
                    <a:pt x="91291" y="13398"/>
                    <a:pt x="83874" y="-2889"/>
                    <a:pt x="79119" y="445"/>
                  </a:cubicBezTo>
                  <a:lnTo>
                    <a:pt x="6562" y="42450"/>
                  </a:lnTo>
                  <a:cubicBezTo>
                    <a:pt x="2187" y="43688"/>
                    <a:pt x="0" y="48736"/>
                    <a:pt x="0" y="56356"/>
                  </a:cubicBezTo>
                  <a:lnTo>
                    <a:pt x="0" y="184087"/>
                  </a:lnTo>
                  <a:cubicBezTo>
                    <a:pt x="903" y="199546"/>
                    <a:pt x="9053" y="213671"/>
                    <a:pt x="21967" y="222187"/>
                  </a:cubicBezTo>
                  <a:lnTo>
                    <a:pt x="120961" y="279337"/>
                  </a:lnTo>
                  <a:cubicBezTo>
                    <a:pt x="129710" y="284385"/>
                    <a:pt x="137412" y="282480"/>
                    <a:pt x="140741" y="275527"/>
                  </a:cubicBezTo>
                  <a:lnTo>
                    <a:pt x="173739" y="204280"/>
                  </a:lnTo>
                  <a:cubicBezTo>
                    <a:pt x="174728" y="201632"/>
                    <a:pt x="175118" y="198803"/>
                    <a:pt x="174880" y="19599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24"/>
            <p:cNvSpPr/>
            <p:nvPr/>
          </p:nvSpPr>
          <p:spPr>
            <a:xfrm>
              <a:off x="3635011" y="3202477"/>
              <a:ext cx="34899" cy="63627"/>
            </a:xfrm>
            <a:custGeom>
              <a:avLst/>
              <a:gdLst/>
              <a:ahLst/>
              <a:cxnLst/>
              <a:rect l="l" t="t" r="r" b="b"/>
              <a:pathLst>
                <a:path w="34899" h="63627" extrusionOk="0">
                  <a:moveTo>
                    <a:pt x="0" y="63627"/>
                  </a:moveTo>
                  <a:lnTo>
                    <a:pt x="34900" y="43148"/>
                  </a:lnTo>
                  <a:lnTo>
                    <a:pt x="3138" y="0"/>
                  </a:lnTo>
                  <a:lnTo>
                    <a:pt x="0" y="63627"/>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24"/>
            <p:cNvSpPr/>
            <p:nvPr/>
          </p:nvSpPr>
          <p:spPr>
            <a:xfrm>
              <a:off x="3499691" y="2985265"/>
              <a:ext cx="174947" cy="281849"/>
            </a:xfrm>
            <a:custGeom>
              <a:avLst/>
              <a:gdLst/>
              <a:ahLst/>
              <a:cxnLst/>
              <a:rect l="l" t="t" r="r" b="b"/>
              <a:pathLst>
                <a:path w="174947" h="281849" extrusionOk="0">
                  <a:moveTo>
                    <a:pt x="174880" y="168254"/>
                  </a:moveTo>
                  <a:cubicBezTo>
                    <a:pt x="174319" y="153642"/>
                    <a:pt x="166464" y="140288"/>
                    <a:pt x="153959" y="132725"/>
                  </a:cubicBezTo>
                  <a:lnTo>
                    <a:pt x="84635" y="92720"/>
                  </a:lnTo>
                  <a:lnTo>
                    <a:pt x="95666" y="40523"/>
                  </a:lnTo>
                  <a:lnTo>
                    <a:pt x="95666" y="36713"/>
                  </a:lnTo>
                  <a:cubicBezTo>
                    <a:pt x="95704" y="31141"/>
                    <a:pt x="94933" y="25588"/>
                    <a:pt x="93383" y="20235"/>
                  </a:cubicBezTo>
                  <a:cubicBezTo>
                    <a:pt x="91291" y="13377"/>
                    <a:pt x="83874" y="-2815"/>
                    <a:pt x="79119" y="423"/>
                  </a:cubicBezTo>
                  <a:lnTo>
                    <a:pt x="6562" y="42429"/>
                  </a:lnTo>
                  <a:cubicBezTo>
                    <a:pt x="2187" y="43667"/>
                    <a:pt x="0" y="48810"/>
                    <a:pt x="0" y="56430"/>
                  </a:cubicBezTo>
                  <a:lnTo>
                    <a:pt x="0" y="183684"/>
                  </a:lnTo>
                  <a:cubicBezTo>
                    <a:pt x="875" y="199153"/>
                    <a:pt x="9025" y="213288"/>
                    <a:pt x="21967" y="221784"/>
                  </a:cubicBezTo>
                  <a:lnTo>
                    <a:pt x="120961" y="278934"/>
                  </a:lnTo>
                  <a:cubicBezTo>
                    <a:pt x="129710" y="284078"/>
                    <a:pt x="137412" y="282173"/>
                    <a:pt x="140741" y="275124"/>
                  </a:cubicBezTo>
                  <a:lnTo>
                    <a:pt x="173739" y="203877"/>
                  </a:lnTo>
                  <a:cubicBezTo>
                    <a:pt x="174728" y="201229"/>
                    <a:pt x="175118" y="198400"/>
                    <a:pt x="174880" y="195590"/>
                  </a:cubicBezTo>
                  <a:close/>
                </a:path>
              </a:pathLst>
            </a:custGeom>
            <a:solidFill>
              <a:srgbClr val="EFBD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25"/>
          <p:cNvSpPr txBox="1">
            <a:spLocks noGrp="1"/>
          </p:cNvSpPr>
          <p:nvPr>
            <p:ph type="title"/>
          </p:nvPr>
        </p:nvSpPr>
        <p:spPr>
          <a:xfrm>
            <a:off x="457200" y="512850"/>
            <a:ext cx="8268600" cy="58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Online Based Research</a:t>
            </a:r>
            <a:endParaRPr/>
          </a:p>
        </p:txBody>
      </p:sp>
      <p:sp>
        <p:nvSpPr>
          <p:cNvPr id="719" name="Google Shape;719;p25"/>
          <p:cNvSpPr txBox="1">
            <a:spLocks noGrp="1"/>
          </p:cNvSpPr>
          <p:nvPr>
            <p:ph type="body" idx="1"/>
          </p:nvPr>
        </p:nvSpPr>
        <p:spPr>
          <a:xfrm>
            <a:off x="457200" y="1386150"/>
            <a:ext cx="8191800" cy="34893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
              <a:t>Research may be limited for students due to COVID-19; however,there are still plenty of ways for students to write and publish academic articles in the UGRJ even if they normally perform research on campus:</a:t>
            </a:r>
            <a:endParaRPr/>
          </a:p>
          <a:p>
            <a:pPr marL="914400" lvl="1" indent="-342900" algn="l" rtl="0">
              <a:spcBef>
                <a:spcPts val="0"/>
              </a:spcBef>
              <a:spcAft>
                <a:spcPts val="0"/>
              </a:spcAft>
              <a:buSzPts val="1800"/>
              <a:buChar char="-"/>
            </a:pPr>
            <a:r>
              <a:rPr lang="en"/>
              <a:t>Meta-analysis</a:t>
            </a:r>
            <a:endParaRPr/>
          </a:p>
          <a:p>
            <a:pPr marL="914400" lvl="1" indent="-342900" algn="l" rtl="0">
              <a:spcBef>
                <a:spcPts val="0"/>
              </a:spcBef>
              <a:spcAft>
                <a:spcPts val="0"/>
              </a:spcAft>
              <a:buSzPts val="1800"/>
              <a:buChar char="-"/>
            </a:pPr>
            <a:r>
              <a:rPr lang="en"/>
              <a:t>Using previous data from your lab </a:t>
            </a:r>
            <a:endParaRPr/>
          </a:p>
          <a:p>
            <a:pPr marL="914400" lvl="1" indent="-342900" algn="l" rtl="0">
              <a:spcBef>
                <a:spcPts val="0"/>
              </a:spcBef>
              <a:spcAft>
                <a:spcPts val="0"/>
              </a:spcAft>
              <a:buSzPts val="1800"/>
              <a:buChar char="-"/>
            </a:pPr>
            <a:r>
              <a:rPr lang="en"/>
              <a:t>Graduate Student Assistance</a:t>
            </a:r>
            <a:endParaRPr/>
          </a:p>
          <a:p>
            <a:pPr marL="914400" lvl="1" indent="-342900" algn="l" rtl="0">
              <a:spcBef>
                <a:spcPts val="0"/>
              </a:spcBef>
              <a:spcAft>
                <a:spcPts val="0"/>
              </a:spcAft>
              <a:buSzPts val="1800"/>
              <a:buChar char="-"/>
            </a:pPr>
            <a:r>
              <a:rPr lang="en"/>
              <a:t>Remote work</a:t>
            </a:r>
            <a:endParaRPr/>
          </a:p>
          <a:p>
            <a:pPr marL="457200" lvl="0" indent="-342900" algn="l" rtl="0">
              <a:spcBef>
                <a:spcPts val="0"/>
              </a:spcBef>
              <a:spcAft>
                <a:spcPts val="0"/>
              </a:spcAft>
              <a:buSzPts val="1800"/>
              <a:buChar char="-"/>
            </a:pPr>
            <a:r>
              <a:rPr lang="en"/>
              <a:t>In general, make sure to consult your faculty mentor and ask if they have any projects you can work on and write an article for</a:t>
            </a:r>
            <a:endParaRPr/>
          </a:p>
        </p:txBody>
      </p:sp>
      <p:sp>
        <p:nvSpPr>
          <p:cNvPr id="720" name="Google Shape;720;p2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2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726" name="Google Shape;726;p26"/>
          <p:cNvGrpSpPr/>
          <p:nvPr/>
        </p:nvGrpSpPr>
        <p:grpSpPr>
          <a:xfrm>
            <a:off x="5410301" y="719490"/>
            <a:ext cx="3356124" cy="3829046"/>
            <a:chOff x="2602525" y="317054"/>
            <a:chExt cx="4174283" cy="4762495"/>
          </a:xfrm>
        </p:grpSpPr>
        <p:sp>
          <p:nvSpPr>
            <p:cNvPr id="727" name="Google Shape;727;p26"/>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26"/>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26"/>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26"/>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26"/>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26"/>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26"/>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26"/>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26"/>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26"/>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7" name="Google Shape;737;p26"/>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8" name="Google Shape;738;p26"/>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26"/>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26"/>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26"/>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26"/>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26"/>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4" name="Google Shape;744;p26"/>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5" name="Google Shape;745;p26"/>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26"/>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26"/>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26"/>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26"/>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26"/>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26"/>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26"/>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26"/>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26"/>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26"/>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26"/>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26"/>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26"/>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26"/>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26"/>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26"/>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26"/>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26"/>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26"/>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26"/>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26"/>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26"/>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26"/>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26"/>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26"/>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26"/>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26"/>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26"/>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26"/>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26"/>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26"/>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26"/>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26"/>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26"/>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26"/>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26"/>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26"/>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26"/>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84" name="Google Shape;784;p26"/>
            <p:cNvGrpSpPr/>
            <p:nvPr/>
          </p:nvGrpSpPr>
          <p:grpSpPr>
            <a:xfrm>
              <a:off x="2941619" y="3895613"/>
              <a:ext cx="483621" cy="510995"/>
              <a:chOff x="4345944" y="4626313"/>
              <a:chExt cx="483621" cy="510995"/>
            </a:xfrm>
          </p:grpSpPr>
          <p:grpSp>
            <p:nvGrpSpPr>
              <p:cNvPr id="785" name="Google Shape;785;p26"/>
              <p:cNvGrpSpPr/>
              <p:nvPr/>
            </p:nvGrpSpPr>
            <p:grpSpPr>
              <a:xfrm>
                <a:off x="4345944" y="4852987"/>
                <a:ext cx="474200" cy="284321"/>
                <a:chOff x="4345944" y="4852987"/>
                <a:chExt cx="474200" cy="284321"/>
              </a:xfrm>
            </p:grpSpPr>
            <p:sp>
              <p:nvSpPr>
                <p:cNvPr id="786" name="Google Shape;786;p26"/>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26"/>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26"/>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89" name="Google Shape;789;p26"/>
                <p:cNvGrpSpPr/>
                <p:nvPr/>
              </p:nvGrpSpPr>
              <p:grpSpPr>
                <a:xfrm>
                  <a:off x="4457040" y="4985575"/>
                  <a:ext cx="133724" cy="77247"/>
                  <a:chOff x="4457040" y="4985575"/>
                  <a:chExt cx="133724" cy="77247"/>
                </a:xfrm>
              </p:grpSpPr>
              <p:sp>
                <p:nvSpPr>
                  <p:cNvPr id="790" name="Google Shape;790;p26"/>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26"/>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2" name="Google Shape;792;p26"/>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26"/>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26"/>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26"/>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26"/>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26"/>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26"/>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26"/>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26"/>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26"/>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26"/>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26"/>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26"/>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5" name="Google Shape;805;p26"/>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26"/>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26"/>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26"/>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26"/>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26"/>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26"/>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26"/>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3" name="Google Shape;813;p26"/>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26"/>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26"/>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26"/>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26"/>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26"/>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26"/>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26"/>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26"/>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26"/>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26"/>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26"/>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26"/>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26"/>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26"/>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26"/>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26"/>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26"/>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26"/>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26"/>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26"/>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26"/>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5" name="Google Shape;835;p26"/>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26"/>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26"/>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26"/>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26"/>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26"/>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26"/>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26"/>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26"/>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26"/>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26"/>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26"/>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26"/>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26"/>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26"/>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26"/>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26"/>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26"/>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26"/>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26"/>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26"/>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6" name="Google Shape;856;p26"/>
              <p:cNvGrpSpPr/>
              <p:nvPr/>
            </p:nvGrpSpPr>
            <p:grpSpPr>
              <a:xfrm>
                <a:off x="4543079" y="4626313"/>
                <a:ext cx="286486" cy="386884"/>
                <a:chOff x="4543079" y="4626313"/>
                <a:chExt cx="286486" cy="386884"/>
              </a:xfrm>
            </p:grpSpPr>
            <p:grpSp>
              <p:nvGrpSpPr>
                <p:cNvPr id="857" name="Google Shape;857;p26"/>
                <p:cNvGrpSpPr/>
                <p:nvPr/>
              </p:nvGrpSpPr>
              <p:grpSpPr>
                <a:xfrm>
                  <a:off x="4543079" y="4626313"/>
                  <a:ext cx="286486" cy="386884"/>
                  <a:chOff x="4543079" y="4626313"/>
                  <a:chExt cx="286486" cy="386884"/>
                </a:xfrm>
              </p:grpSpPr>
              <p:sp>
                <p:nvSpPr>
                  <p:cNvPr id="858" name="Google Shape;858;p26"/>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9" name="Google Shape;859;p26"/>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0" name="Google Shape;860;p26"/>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1" name="Google Shape;861;p26"/>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2" name="Google Shape;862;p26"/>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3" name="Google Shape;863;p26"/>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4" name="Google Shape;864;p26"/>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26"/>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66" name="Google Shape;866;p26"/>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26"/>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26"/>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26"/>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0" name="Google Shape;870;p26"/>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1" name="Google Shape;871;p26"/>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72" name="Google Shape;872;p26"/>
          <p:cNvSpPr txBox="1">
            <a:spLocks noGrp="1"/>
          </p:cNvSpPr>
          <p:nvPr>
            <p:ph type="ctrTitle" idx="4294967295"/>
          </p:nvPr>
        </p:nvSpPr>
        <p:spPr>
          <a:xfrm>
            <a:off x="685800" y="364238"/>
            <a:ext cx="4343700" cy="83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200"/>
              <a:t>THANKS!</a:t>
            </a:r>
            <a:endParaRPr sz="7200"/>
          </a:p>
        </p:txBody>
      </p:sp>
      <p:sp>
        <p:nvSpPr>
          <p:cNvPr id="873" name="Google Shape;873;p26"/>
          <p:cNvSpPr txBox="1">
            <a:spLocks noGrp="1"/>
          </p:cNvSpPr>
          <p:nvPr>
            <p:ph type="subTitle" idx="4294967295"/>
          </p:nvPr>
        </p:nvSpPr>
        <p:spPr>
          <a:xfrm>
            <a:off x="685800" y="1259059"/>
            <a:ext cx="4336387" cy="308489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600" b="1" dirty="0">
                <a:solidFill>
                  <a:schemeClr val="accent1"/>
                </a:solidFill>
                <a:latin typeface="Barlow"/>
                <a:ea typeface="Barlow"/>
                <a:cs typeface="Barlow"/>
                <a:sym typeface="Barlow"/>
              </a:rPr>
              <a:t>Questions?</a:t>
            </a:r>
            <a:endParaRPr sz="3600" b="1" dirty="0">
              <a:solidFill>
                <a:schemeClr val="accent1"/>
              </a:solidFill>
              <a:latin typeface="Barlow"/>
              <a:ea typeface="Barlow"/>
              <a:cs typeface="Barlow"/>
              <a:sym typeface="Barlow"/>
            </a:endParaRPr>
          </a:p>
          <a:p>
            <a:pPr marL="457200" lvl="0" indent="0" algn="l" rtl="0">
              <a:spcBef>
                <a:spcPts val="600"/>
              </a:spcBef>
              <a:spcAft>
                <a:spcPts val="0"/>
              </a:spcAft>
              <a:buNone/>
            </a:pPr>
            <a:r>
              <a:rPr lang="en" u="sng" dirty="0">
                <a:solidFill>
                  <a:schemeClr val="hlink"/>
                </a:solidFill>
                <a:hlinkClick r:id="rId3"/>
              </a:rPr>
              <a:t>ugr@ucr.edu</a:t>
            </a:r>
            <a:endParaRPr dirty="0"/>
          </a:p>
          <a:p>
            <a:pPr marL="457200" lvl="0" indent="0" algn="l" rtl="0">
              <a:spcBef>
                <a:spcPts val="600"/>
              </a:spcBef>
              <a:spcAft>
                <a:spcPts val="0"/>
              </a:spcAft>
              <a:buNone/>
            </a:pPr>
            <a:endParaRPr dirty="0"/>
          </a:p>
          <a:p>
            <a:pPr marL="457200" lvl="0" indent="0" algn="l" rtl="0">
              <a:spcBef>
                <a:spcPts val="60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3"/>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Meet the Leadership Team!</a:t>
            </a:r>
            <a:endParaRPr/>
          </a:p>
        </p:txBody>
      </p:sp>
      <p:sp>
        <p:nvSpPr>
          <p:cNvPr id="345" name="Google Shape;345;p13"/>
          <p:cNvSpPr txBox="1">
            <a:spLocks noGrp="1"/>
          </p:cNvSpPr>
          <p:nvPr>
            <p:ph type="body" idx="1"/>
          </p:nvPr>
        </p:nvSpPr>
        <p:spPr>
          <a:xfrm>
            <a:off x="381000" y="2300550"/>
            <a:ext cx="8305800" cy="2127900"/>
          </a:xfrm>
          <a:prstGeom prst="rect">
            <a:avLst/>
          </a:prstGeom>
        </p:spPr>
        <p:txBody>
          <a:bodyPr spcFirstLastPara="1" wrap="square" lIns="0" tIns="0" rIns="0" bIns="0" anchor="t" anchorCtr="0">
            <a:noAutofit/>
          </a:bodyPr>
          <a:lstStyle/>
          <a:p>
            <a:pPr marL="0" lvl="0" indent="0" algn="ctr" rtl="0">
              <a:spcBef>
                <a:spcPts val="600"/>
              </a:spcBef>
              <a:spcAft>
                <a:spcPts val="0"/>
              </a:spcAft>
              <a:buClr>
                <a:schemeClr val="dk1"/>
              </a:buClr>
              <a:buSzPts val="1100"/>
              <a:buFont typeface="Arial"/>
              <a:buNone/>
            </a:pPr>
            <a:r>
              <a:rPr lang="en" b="1" dirty="0">
                <a:latin typeface="Barlow"/>
                <a:ea typeface="Barlow"/>
                <a:cs typeface="Barlow"/>
                <a:sym typeface="Barlow"/>
              </a:rPr>
              <a:t>Visit our website  </a:t>
            </a:r>
          </a:p>
          <a:p>
            <a:pPr marL="0" lvl="0" indent="0" algn="ctr" rtl="0">
              <a:spcBef>
                <a:spcPts val="600"/>
              </a:spcBef>
              <a:spcAft>
                <a:spcPts val="0"/>
              </a:spcAft>
              <a:buClr>
                <a:schemeClr val="dk1"/>
              </a:buClr>
              <a:buSzPts val="1100"/>
              <a:buFont typeface="Arial"/>
              <a:buNone/>
            </a:pPr>
            <a:r>
              <a:rPr lang="en-US" dirty="0"/>
              <a:t>https://engage.ucr.edu/research/journal</a:t>
            </a:r>
            <a:endParaRPr dirty="0"/>
          </a:p>
        </p:txBody>
      </p:sp>
      <p:sp>
        <p:nvSpPr>
          <p:cNvPr id="346" name="Google Shape;346;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347" name="Google Shape;347;p13"/>
          <p:cNvGrpSpPr/>
          <p:nvPr/>
        </p:nvGrpSpPr>
        <p:grpSpPr>
          <a:xfrm>
            <a:off x="6056647" y="380988"/>
            <a:ext cx="2706354" cy="1604434"/>
            <a:chOff x="6986665" y="3298709"/>
            <a:chExt cx="1817809" cy="1077669"/>
          </a:xfrm>
        </p:grpSpPr>
        <p:sp>
          <p:nvSpPr>
            <p:cNvPr id="348" name="Google Shape;348;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4"/>
          <p:cNvSpPr txBox="1">
            <a:spLocks noGrp="1"/>
          </p:cNvSpPr>
          <p:nvPr>
            <p:ph type="title"/>
          </p:nvPr>
        </p:nvSpPr>
        <p:spPr>
          <a:xfrm>
            <a:off x="457200" y="300800"/>
            <a:ext cx="5640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Submission Requirements</a:t>
            </a:r>
            <a:endParaRPr/>
          </a:p>
        </p:txBody>
      </p:sp>
      <p:sp>
        <p:nvSpPr>
          <p:cNvPr id="379" name="Google Shape;379;p14"/>
          <p:cNvSpPr txBox="1">
            <a:spLocks noGrp="1"/>
          </p:cNvSpPr>
          <p:nvPr>
            <p:ph type="body" idx="1"/>
          </p:nvPr>
        </p:nvSpPr>
        <p:spPr>
          <a:xfrm>
            <a:off x="457200" y="1538550"/>
            <a:ext cx="2563500" cy="2679000"/>
          </a:xfrm>
          <a:prstGeom prst="rect">
            <a:avLst/>
          </a:prstGeom>
        </p:spPr>
        <p:txBody>
          <a:bodyPr spcFirstLastPara="1" wrap="square" lIns="0" tIns="0" rIns="0" bIns="0" anchor="t" anchorCtr="0">
            <a:noAutofit/>
          </a:bodyPr>
          <a:lstStyle/>
          <a:p>
            <a:pPr marL="457200" lvl="0" indent="-330200" algn="l" rtl="0">
              <a:spcBef>
                <a:spcPts val="600"/>
              </a:spcBef>
              <a:spcAft>
                <a:spcPts val="0"/>
              </a:spcAft>
              <a:buSzPts val="1600"/>
              <a:buChar char="-"/>
            </a:pPr>
            <a:r>
              <a:rPr lang="en"/>
              <a:t>Margins must be </a:t>
            </a:r>
            <a:r>
              <a:rPr lang="en" b="1">
                <a:latin typeface="Barlow"/>
                <a:ea typeface="Barlow"/>
                <a:cs typeface="Barlow"/>
                <a:sym typeface="Barlow"/>
              </a:rPr>
              <a:t>1-inch</a:t>
            </a:r>
            <a:r>
              <a:rPr lang="en"/>
              <a:t> on all sides</a:t>
            </a:r>
            <a:endParaRPr/>
          </a:p>
          <a:p>
            <a:pPr marL="457200" lvl="0" indent="-330200" algn="l" rtl="0">
              <a:spcBef>
                <a:spcPts val="0"/>
              </a:spcBef>
              <a:spcAft>
                <a:spcPts val="0"/>
              </a:spcAft>
              <a:buSzPts val="1600"/>
              <a:buChar char="-"/>
            </a:pPr>
            <a:r>
              <a:rPr lang="en"/>
              <a:t>Abstract must be </a:t>
            </a:r>
            <a:r>
              <a:rPr lang="en" b="1">
                <a:latin typeface="Barlow"/>
                <a:ea typeface="Barlow"/>
                <a:cs typeface="Barlow"/>
                <a:sym typeface="Barlow"/>
              </a:rPr>
              <a:t>single spaced</a:t>
            </a:r>
            <a:endParaRPr b="1">
              <a:latin typeface="Barlow"/>
              <a:ea typeface="Barlow"/>
              <a:cs typeface="Barlow"/>
              <a:sym typeface="Barlow"/>
            </a:endParaRPr>
          </a:p>
          <a:p>
            <a:pPr marL="457200" lvl="0" indent="-330200" algn="l" rtl="0">
              <a:spcBef>
                <a:spcPts val="0"/>
              </a:spcBef>
              <a:spcAft>
                <a:spcPts val="0"/>
              </a:spcAft>
              <a:buSzPts val="1600"/>
              <a:buChar char="-"/>
            </a:pPr>
            <a:r>
              <a:rPr lang="en"/>
              <a:t>Article text must be </a:t>
            </a:r>
            <a:r>
              <a:rPr lang="en" b="1">
                <a:latin typeface="Barlow"/>
                <a:ea typeface="Barlow"/>
                <a:cs typeface="Barlow"/>
                <a:sym typeface="Barlow"/>
              </a:rPr>
              <a:t>double spaced</a:t>
            </a:r>
            <a:endParaRPr b="1">
              <a:latin typeface="Barlow"/>
              <a:ea typeface="Barlow"/>
              <a:cs typeface="Barlow"/>
              <a:sym typeface="Barlow"/>
            </a:endParaRPr>
          </a:p>
          <a:p>
            <a:pPr marL="457200" lvl="0" indent="-330200" algn="l" rtl="0">
              <a:spcBef>
                <a:spcPts val="0"/>
              </a:spcBef>
              <a:spcAft>
                <a:spcPts val="0"/>
              </a:spcAft>
              <a:buSzPts val="1600"/>
              <a:buChar char="-"/>
            </a:pPr>
            <a:r>
              <a:rPr lang="en"/>
              <a:t>Articles must be submitted as a </a:t>
            </a:r>
            <a:r>
              <a:rPr lang="en" b="1">
                <a:latin typeface="Barlow"/>
                <a:ea typeface="Barlow"/>
                <a:cs typeface="Barlow"/>
                <a:sym typeface="Barlow"/>
              </a:rPr>
              <a:t>Word document</a:t>
            </a:r>
            <a:endParaRPr b="1">
              <a:latin typeface="Barlow"/>
              <a:ea typeface="Barlow"/>
              <a:cs typeface="Barlow"/>
              <a:sym typeface="Barlow"/>
            </a:endParaRPr>
          </a:p>
          <a:p>
            <a:pPr marL="457200" lvl="0" indent="-330200" algn="l" rtl="0">
              <a:spcBef>
                <a:spcPts val="0"/>
              </a:spcBef>
              <a:spcAft>
                <a:spcPts val="0"/>
              </a:spcAft>
              <a:buSzPts val="1600"/>
              <a:buChar char="-"/>
            </a:pPr>
            <a:r>
              <a:rPr lang="en"/>
              <a:t>Submission manuscript will require approval by your faculty mentor</a:t>
            </a:r>
            <a:endParaRPr/>
          </a:p>
        </p:txBody>
      </p:sp>
      <p:sp>
        <p:nvSpPr>
          <p:cNvPr id="380" name="Google Shape;380;p14"/>
          <p:cNvSpPr txBox="1">
            <a:spLocks noGrp="1"/>
          </p:cNvSpPr>
          <p:nvPr>
            <p:ph type="body" idx="2"/>
          </p:nvPr>
        </p:nvSpPr>
        <p:spPr>
          <a:xfrm>
            <a:off x="3290250" y="1204850"/>
            <a:ext cx="2563500" cy="2679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a:p>
            <a:pPr marL="457200" lvl="0" indent="-330200" algn="l" rtl="0">
              <a:spcBef>
                <a:spcPts val="600"/>
              </a:spcBef>
              <a:spcAft>
                <a:spcPts val="0"/>
              </a:spcAft>
              <a:buSzPts val="1600"/>
              <a:buChar char="-"/>
            </a:pPr>
            <a:r>
              <a:rPr lang="en"/>
              <a:t>Name the file as </a:t>
            </a:r>
            <a:r>
              <a:rPr lang="en" b="1">
                <a:latin typeface="Barlow"/>
                <a:ea typeface="Barlow"/>
                <a:cs typeface="Barlow"/>
                <a:sym typeface="Barlow"/>
              </a:rPr>
              <a:t>“First Submission - Title”</a:t>
            </a:r>
            <a:r>
              <a:rPr lang="en"/>
              <a:t> (Future revisions should include the Submission #)</a:t>
            </a:r>
            <a:endParaRPr/>
          </a:p>
          <a:p>
            <a:pPr marL="457200" lvl="0" indent="-330200" algn="l" rtl="0">
              <a:spcBef>
                <a:spcPts val="0"/>
              </a:spcBef>
              <a:spcAft>
                <a:spcPts val="0"/>
              </a:spcAft>
              <a:buSzPts val="1600"/>
              <a:buChar char="-"/>
            </a:pPr>
            <a:r>
              <a:rPr lang="en" b="1">
                <a:latin typeface="Barlow"/>
                <a:ea typeface="Barlow"/>
                <a:cs typeface="Barlow"/>
                <a:sym typeface="Barlow"/>
              </a:rPr>
              <a:t>References:</a:t>
            </a:r>
            <a:r>
              <a:rPr lang="en"/>
              <a:t> Follow the citation styles of your discipline (ex: MLA, APA, CSE, etc…) Please work with your faculty mentors to determine which should be used</a:t>
            </a:r>
            <a:endParaRPr/>
          </a:p>
        </p:txBody>
      </p:sp>
      <p:sp>
        <p:nvSpPr>
          <p:cNvPr id="381" name="Google Shape;381;p14"/>
          <p:cNvSpPr txBox="1">
            <a:spLocks noGrp="1"/>
          </p:cNvSpPr>
          <p:nvPr>
            <p:ph type="body" idx="3"/>
          </p:nvPr>
        </p:nvSpPr>
        <p:spPr>
          <a:xfrm>
            <a:off x="6123300" y="1535050"/>
            <a:ext cx="2563500" cy="3101700"/>
          </a:xfrm>
          <a:prstGeom prst="rect">
            <a:avLst/>
          </a:prstGeom>
        </p:spPr>
        <p:txBody>
          <a:bodyPr spcFirstLastPara="1" wrap="square" lIns="0" tIns="0" rIns="0" bIns="0" anchor="t" anchorCtr="0">
            <a:noAutofit/>
          </a:bodyPr>
          <a:lstStyle/>
          <a:p>
            <a:pPr marL="457200" lvl="0" indent="-330200" algn="l" rtl="0">
              <a:spcBef>
                <a:spcPts val="600"/>
              </a:spcBef>
              <a:spcAft>
                <a:spcPts val="0"/>
              </a:spcAft>
              <a:buSzPts val="1600"/>
              <a:buChar char="-"/>
            </a:pPr>
            <a:r>
              <a:rPr lang="en"/>
              <a:t>Document size cannot exceed </a:t>
            </a:r>
            <a:r>
              <a:rPr lang="en" b="1">
                <a:latin typeface="Barlow"/>
                <a:ea typeface="Barlow"/>
                <a:cs typeface="Barlow"/>
                <a:sym typeface="Barlow"/>
              </a:rPr>
              <a:t>5 MB</a:t>
            </a:r>
            <a:endParaRPr b="1">
              <a:latin typeface="Barlow"/>
              <a:ea typeface="Barlow"/>
              <a:cs typeface="Barlow"/>
              <a:sym typeface="Barlow"/>
            </a:endParaRPr>
          </a:p>
          <a:p>
            <a:pPr marL="457200" lvl="0" indent="-330200" algn="l" rtl="0">
              <a:spcBef>
                <a:spcPts val="0"/>
              </a:spcBef>
              <a:spcAft>
                <a:spcPts val="0"/>
              </a:spcAft>
              <a:buSzPts val="1600"/>
              <a:buChar char="-"/>
            </a:pPr>
            <a:r>
              <a:rPr lang="en"/>
              <a:t>The maximum length of a submission </a:t>
            </a:r>
            <a:r>
              <a:rPr lang="en" b="1">
                <a:latin typeface="Barlow"/>
                <a:ea typeface="Barlow"/>
                <a:cs typeface="Barlow"/>
                <a:sym typeface="Barlow"/>
              </a:rPr>
              <a:t>cannot exceed 12 pages</a:t>
            </a:r>
            <a:r>
              <a:rPr lang="en"/>
              <a:t>; including all figures, tables, illustrations, footnotes, citations, and references. Does not include the abstract or author information</a:t>
            </a:r>
            <a:endParaRPr/>
          </a:p>
        </p:txBody>
      </p:sp>
      <p:sp>
        <p:nvSpPr>
          <p:cNvPr id="382" name="Google Shape;382;p1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5"/>
          <p:cNvSpPr txBox="1">
            <a:spLocks noGrp="1"/>
          </p:cNvSpPr>
          <p:nvPr>
            <p:ph type="ctrTitle" idx="4294967295"/>
          </p:nvPr>
        </p:nvSpPr>
        <p:spPr>
          <a:xfrm>
            <a:off x="152400" y="-464800"/>
            <a:ext cx="48354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5000">
                <a:solidFill>
                  <a:schemeClr val="accent1"/>
                </a:solidFill>
              </a:rPr>
              <a:t>Paper Format</a:t>
            </a:r>
            <a:endParaRPr sz="5000">
              <a:solidFill>
                <a:schemeClr val="accent1"/>
              </a:solidFill>
            </a:endParaRPr>
          </a:p>
        </p:txBody>
      </p:sp>
      <p:sp>
        <p:nvSpPr>
          <p:cNvPr id="388" name="Google Shape;388;p1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a:p>
        </p:txBody>
      </p:sp>
      <p:pic>
        <p:nvPicPr>
          <p:cNvPr id="389" name="Google Shape;389;p15"/>
          <p:cNvPicPr preferRelativeResize="0"/>
          <p:nvPr/>
        </p:nvPicPr>
        <p:blipFill>
          <a:blip r:embed="rId3">
            <a:alphaModFix/>
          </a:blip>
          <a:stretch>
            <a:fillRect/>
          </a:stretch>
        </p:blipFill>
        <p:spPr>
          <a:xfrm>
            <a:off x="2924025" y="781450"/>
            <a:ext cx="3134601" cy="4098451"/>
          </a:xfrm>
          <a:prstGeom prst="rect">
            <a:avLst/>
          </a:prstGeom>
          <a:noFill/>
          <a:ln>
            <a:noFill/>
          </a:ln>
        </p:spPr>
      </p:pic>
      <p:pic>
        <p:nvPicPr>
          <p:cNvPr id="390" name="Google Shape;390;p15"/>
          <p:cNvPicPr preferRelativeResize="0"/>
          <p:nvPr/>
        </p:nvPicPr>
        <p:blipFill>
          <a:blip r:embed="rId4">
            <a:alphaModFix/>
          </a:blip>
          <a:stretch>
            <a:fillRect/>
          </a:stretch>
        </p:blipFill>
        <p:spPr>
          <a:xfrm>
            <a:off x="5900975" y="785500"/>
            <a:ext cx="2924026" cy="3806125"/>
          </a:xfrm>
          <a:prstGeom prst="rect">
            <a:avLst/>
          </a:prstGeom>
          <a:noFill/>
          <a:ln>
            <a:noFill/>
          </a:ln>
        </p:spPr>
      </p:pic>
      <p:pic>
        <p:nvPicPr>
          <p:cNvPr id="391" name="Google Shape;391;p15"/>
          <p:cNvPicPr preferRelativeResize="0"/>
          <p:nvPr/>
        </p:nvPicPr>
        <p:blipFill>
          <a:blip r:embed="rId5">
            <a:alphaModFix/>
          </a:blip>
          <a:stretch>
            <a:fillRect/>
          </a:stretch>
        </p:blipFill>
        <p:spPr>
          <a:xfrm>
            <a:off x="0" y="785498"/>
            <a:ext cx="2924024" cy="1408236"/>
          </a:xfrm>
          <a:prstGeom prst="rect">
            <a:avLst/>
          </a:prstGeom>
          <a:noFill/>
          <a:ln>
            <a:noFill/>
          </a:ln>
        </p:spPr>
      </p:pic>
      <p:sp>
        <p:nvSpPr>
          <p:cNvPr id="392" name="Google Shape;392;p15"/>
          <p:cNvSpPr txBox="1"/>
          <p:nvPr/>
        </p:nvSpPr>
        <p:spPr>
          <a:xfrm>
            <a:off x="0" y="2285075"/>
            <a:ext cx="3071700" cy="25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Barlow"/>
                <a:ea typeface="Barlow"/>
                <a:cs typeface="Barlow"/>
                <a:sym typeface="Barlow"/>
              </a:rPr>
              <a:t>Fall Deadline:  </a:t>
            </a:r>
            <a:r>
              <a:rPr lang="en">
                <a:latin typeface="Barlow Light"/>
                <a:ea typeface="Barlow Light"/>
                <a:cs typeface="Barlow Light"/>
                <a:sym typeface="Barlow Light"/>
              </a:rPr>
              <a:t>October 16, 2020 @ 5pm</a:t>
            </a: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a:p>
            <a:pPr marL="0" lvl="0" indent="0" algn="l" rtl="0">
              <a:spcBef>
                <a:spcPts val="0"/>
              </a:spcBef>
              <a:spcAft>
                <a:spcPts val="0"/>
              </a:spcAft>
              <a:buNone/>
            </a:pPr>
            <a:r>
              <a:rPr lang="en" b="1">
                <a:latin typeface="Barlow"/>
                <a:ea typeface="Barlow"/>
                <a:cs typeface="Barlow"/>
                <a:sym typeface="Barlow"/>
              </a:rPr>
              <a:t>Winter Deadline: </a:t>
            </a:r>
            <a:r>
              <a:rPr lang="en">
                <a:latin typeface="Barlow Light"/>
                <a:ea typeface="Barlow Light"/>
                <a:cs typeface="Barlow Light"/>
                <a:sym typeface="Barlow Light"/>
              </a:rPr>
              <a:t>January 8, 2021 @ 5pm</a:t>
            </a: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a:p>
            <a:pPr marL="0" lvl="0" indent="0" algn="l" rtl="0">
              <a:spcBef>
                <a:spcPts val="0"/>
              </a:spcBef>
              <a:spcAft>
                <a:spcPts val="0"/>
              </a:spcAft>
              <a:buNone/>
            </a:pPr>
            <a:r>
              <a:rPr lang="en" b="1">
                <a:latin typeface="Barlow"/>
                <a:ea typeface="Barlow"/>
                <a:cs typeface="Barlow"/>
                <a:sym typeface="Barlow"/>
              </a:rPr>
              <a:t>Spring Deadline: </a:t>
            </a:r>
            <a:r>
              <a:rPr lang="en">
                <a:latin typeface="Barlow Light"/>
                <a:ea typeface="Barlow Light"/>
                <a:cs typeface="Barlow Light"/>
                <a:sym typeface="Barlow Light"/>
              </a:rPr>
              <a:t>April 2, 2021 @ 5 pm</a:t>
            </a:r>
            <a:endParaRPr>
              <a:latin typeface="Barlow Light"/>
              <a:ea typeface="Barlow Light"/>
              <a:cs typeface="Barlow Light"/>
              <a:sym typeface="Barlow Light"/>
            </a:endParaRPr>
          </a:p>
        </p:txBody>
      </p:sp>
      <p:sp>
        <p:nvSpPr>
          <p:cNvPr id="393" name="Google Shape;393;p15"/>
          <p:cNvSpPr txBox="1"/>
          <p:nvPr/>
        </p:nvSpPr>
        <p:spPr>
          <a:xfrm>
            <a:off x="5753300" y="247775"/>
            <a:ext cx="3071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latin typeface="Barlow"/>
                <a:ea typeface="Barlow"/>
                <a:cs typeface="Barlow"/>
                <a:sym typeface="Barlow"/>
              </a:rPr>
              <a:t>Note: Sections  in paper (e.g. Intro, Results, Methods, Conclusion) will depend on discipline</a:t>
            </a:r>
            <a:endParaRPr sz="1000" b="1">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Cover Artwork Submissions</a:t>
            </a:r>
            <a:endParaRPr/>
          </a:p>
        </p:txBody>
      </p:sp>
      <p:sp>
        <p:nvSpPr>
          <p:cNvPr id="399" name="Google Shape;399;p16"/>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dirty="0"/>
              <a:t>-Artwork can be about anything</a:t>
            </a:r>
            <a:endParaRPr dirty="0"/>
          </a:p>
          <a:p>
            <a:pPr marL="0" lvl="0" indent="0" algn="l" rtl="0">
              <a:spcBef>
                <a:spcPts val="600"/>
              </a:spcBef>
              <a:spcAft>
                <a:spcPts val="0"/>
              </a:spcAft>
              <a:buNone/>
            </a:pPr>
            <a:r>
              <a:rPr lang="en" dirty="0"/>
              <a:t>-Submit on the Journal website</a:t>
            </a:r>
            <a:endParaRPr dirty="0"/>
          </a:p>
          <a:p>
            <a:pPr marL="0" lvl="0" indent="0" algn="l" rtl="0">
              <a:spcBef>
                <a:spcPts val="600"/>
              </a:spcBef>
              <a:spcAft>
                <a:spcPts val="0"/>
              </a:spcAft>
              <a:buNone/>
            </a:pPr>
            <a:r>
              <a:rPr lang="en" dirty="0"/>
              <a:t>-Deadline for cover artwork</a:t>
            </a:r>
            <a:endParaRPr dirty="0"/>
          </a:p>
          <a:p>
            <a:pPr marL="0" lvl="0" indent="0" algn="l" rtl="0">
              <a:spcBef>
                <a:spcPts val="600"/>
              </a:spcBef>
              <a:spcAft>
                <a:spcPts val="0"/>
              </a:spcAft>
              <a:buNone/>
            </a:pPr>
            <a:r>
              <a:rPr lang="en" dirty="0"/>
              <a:t>	- </a:t>
            </a:r>
            <a:r>
              <a:rPr lang="en" b="1" dirty="0">
                <a:latin typeface="Barlow"/>
                <a:ea typeface="Barlow"/>
                <a:cs typeface="Barlow"/>
                <a:sym typeface="Barlow"/>
              </a:rPr>
              <a:t>January 2 at 5 pm</a:t>
            </a:r>
            <a:endParaRPr b="1" dirty="0">
              <a:latin typeface="Barlow"/>
              <a:ea typeface="Barlow"/>
              <a:cs typeface="Barlow"/>
              <a:sym typeface="Barlow"/>
            </a:endParaRPr>
          </a:p>
          <a:p>
            <a:pPr marL="0" lvl="0" indent="0" algn="l" rtl="0">
              <a:spcBef>
                <a:spcPts val="600"/>
              </a:spcBef>
              <a:spcAft>
                <a:spcPts val="0"/>
              </a:spcAft>
              <a:buNone/>
            </a:pPr>
            <a:r>
              <a:rPr lang="en" dirty="0"/>
              <a:t>	- </a:t>
            </a:r>
            <a:r>
              <a:rPr lang="en" b="1" dirty="0">
                <a:latin typeface="Barlow"/>
                <a:ea typeface="Barlow"/>
                <a:cs typeface="Barlow"/>
                <a:sym typeface="Barlow"/>
              </a:rPr>
              <a:t>April 1, 2021 at 5 pm</a:t>
            </a:r>
            <a:endParaRPr b="1" dirty="0">
              <a:latin typeface="Barlow"/>
              <a:ea typeface="Barlow"/>
              <a:cs typeface="Barlow"/>
              <a:sym typeface="Barlow"/>
            </a:endParaRPr>
          </a:p>
          <a:p>
            <a:pPr marL="0" lvl="0" indent="0" algn="l" rtl="0">
              <a:spcBef>
                <a:spcPts val="600"/>
              </a:spcBef>
              <a:spcAft>
                <a:spcPts val="0"/>
              </a:spcAft>
              <a:buNone/>
            </a:pPr>
            <a:endParaRPr dirty="0"/>
          </a:p>
        </p:txBody>
      </p:sp>
      <p:sp>
        <p:nvSpPr>
          <p:cNvPr id="400" name="Google Shape;400;p1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5</a:t>
            </a:fld>
            <a:endParaRPr/>
          </a:p>
        </p:txBody>
      </p:sp>
      <p:pic>
        <p:nvPicPr>
          <p:cNvPr id="401" name="Google Shape;401;p16"/>
          <p:cNvPicPr preferRelativeResize="0"/>
          <p:nvPr/>
        </p:nvPicPr>
        <p:blipFill>
          <a:blip r:embed="rId3">
            <a:alphaModFix/>
          </a:blip>
          <a:stretch>
            <a:fillRect/>
          </a:stretch>
        </p:blipFill>
        <p:spPr>
          <a:xfrm>
            <a:off x="5208575" y="210275"/>
            <a:ext cx="3536000" cy="4580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pic>
        <p:nvPicPr>
          <p:cNvPr id="407" name="Google Shape;407;p17"/>
          <p:cNvPicPr preferRelativeResize="0"/>
          <p:nvPr/>
        </p:nvPicPr>
        <p:blipFill>
          <a:blip r:embed="rId3">
            <a:alphaModFix/>
          </a:blip>
          <a:stretch>
            <a:fillRect/>
          </a:stretch>
        </p:blipFill>
        <p:spPr>
          <a:xfrm>
            <a:off x="152400" y="152400"/>
            <a:ext cx="8332061" cy="4838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8"/>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Review Process</a:t>
            </a:r>
            <a:endParaRPr/>
          </a:p>
        </p:txBody>
      </p:sp>
      <p:sp>
        <p:nvSpPr>
          <p:cNvPr id="413" name="Google Shape;413;p1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414" name="Google Shape;414;p18"/>
          <p:cNvGrpSpPr/>
          <p:nvPr/>
        </p:nvGrpSpPr>
        <p:grpSpPr>
          <a:xfrm>
            <a:off x="1620963" y="1650350"/>
            <a:ext cx="2051418" cy="2588403"/>
            <a:chOff x="1083025" y="1574017"/>
            <a:chExt cx="1834900" cy="2315208"/>
          </a:xfrm>
        </p:grpSpPr>
        <p:sp>
          <p:nvSpPr>
            <p:cNvPr id="415" name="Google Shape;415;p18"/>
            <p:cNvSpPr txBox="1"/>
            <p:nvPr/>
          </p:nvSpPr>
          <p:spPr>
            <a:xfrm>
              <a:off x="1510004" y="1574017"/>
              <a:ext cx="7185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chemeClr val="accent2"/>
                  </a:solidFill>
                  <a:latin typeface="Barlow"/>
                  <a:ea typeface="Barlow"/>
                  <a:cs typeface="Barlow"/>
                  <a:sym typeface="Barlow"/>
                </a:rPr>
                <a:t>Author Edits (1 Week) </a:t>
              </a:r>
              <a:endParaRPr sz="800">
                <a:solidFill>
                  <a:schemeClr val="accent2"/>
                </a:solidFill>
                <a:latin typeface="Barlow"/>
                <a:ea typeface="Barlow"/>
                <a:cs typeface="Barlow"/>
                <a:sym typeface="Barlow"/>
              </a:endParaRPr>
            </a:p>
          </p:txBody>
        </p:sp>
        <p:sp>
          <p:nvSpPr>
            <p:cNvPr id="416" name="Google Shape;416;p18"/>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200" b="1">
                  <a:solidFill>
                    <a:schemeClr val="accent2"/>
                  </a:solidFill>
                  <a:latin typeface="Barlow"/>
                  <a:ea typeface="Barlow"/>
                  <a:cs typeface="Barlow"/>
                  <a:sym typeface="Barlow"/>
                </a:rPr>
                <a:t>1st Round of Editor Reviews</a:t>
              </a:r>
              <a:endParaRPr sz="1200" b="1">
                <a:solidFill>
                  <a:schemeClr val="accent2"/>
                </a:solidFill>
                <a:latin typeface="Barlow"/>
                <a:ea typeface="Barlow"/>
                <a:cs typeface="Barlow"/>
                <a:sym typeface="Barlow"/>
              </a:endParaRPr>
            </a:p>
          </p:txBody>
        </p:sp>
        <p:sp>
          <p:nvSpPr>
            <p:cNvPr id="417" name="Google Shape;417;p18"/>
            <p:cNvSpPr txBox="1"/>
            <p:nvPr/>
          </p:nvSpPr>
          <p:spPr>
            <a:xfrm>
              <a:off x="1215700" y="3151825"/>
              <a:ext cx="1545600" cy="7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accent2"/>
                  </a:solidFill>
                  <a:latin typeface="Barlow"/>
                  <a:ea typeface="Barlow"/>
                  <a:cs typeface="Barlow"/>
                  <a:sym typeface="Barlow"/>
                </a:rPr>
                <a:t>Start: Sunday 5 pm</a:t>
              </a:r>
              <a:endParaRPr sz="1200">
                <a:solidFill>
                  <a:schemeClr val="accent2"/>
                </a:solidFill>
                <a:latin typeface="Barlow"/>
                <a:ea typeface="Barlow"/>
                <a:cs typeface="Barlow"/>
                <a:sym typeface="Barlow"/>
              </a:endParaRPr>
            </a:p>
            <a:p>
              <a:pPr marL="0" lvl="0" indent="0" algn="l" rtl="0">
                <a:lnSpc>
                  <a:spcPct val="115000"/>
                </a:lnSpc>
                <a:spcBef>
                  <a:spcPts val="1600"/>
                </a:spcBef>
                <a:spcAft>
                  <a:spcPts val="1600"/>
                </a:spcAft>
                <a:buNone/>
              </a:pPr>
              <a:r>
                <a:rPr lang="en" sz="1200">
                  <a:solidFill>
                    <a:schemeClr val="accent2"/>
                  </a:solidFill>
                  <a:latin typeface="Barlow"/>
                  <a:ea typeface="Barlow"/>
                  <a:cs typeface="Barlow"/>
                  <a:sym typeface="Barlow"/>
                </a:rPr>
                <a:t>Deadline: Friday 5 pm</a:t>
              </a:r>
              <a:endParaRPr sz="1200">
                <a:solidFill>
                  <a:schemeClr val="accent2"/>
                </a:solidFill>
                <a:latin typeface="Barlow"/>
                <a:ea typeface="Barlow"/>
                <a:cs typeface="Barlow"/>
                <a:sym typeface="Barlow"/>
              </a:endParaRPr>
            </a:p>
          </p:txBody>
        </p:sp>
        <p:cxnSp>
          <p:nvCxnSpPr>
            <p:cNvPr id="418" name="Google Shape;418;p18"/>
            <p:cNvCxnSpPr/>
            <p:nvPr/>
          </p:nvCxnSpPr>
          <p:spPr>
            <a:xfrm>
              <a:off x="2180202" y="1695421"/>
              <a:ext cx="718500" cy="741900"/>
            </a:xfrm>
            <a:prstGeom prst="straightConnector1">
              <a:avLst/>
            </a:prstGeom>
            <a:noFill/>
            <a:ln w="9525" cap="flat" cmpd="sng">
              <a:solidFill>
                <a:schemeClr val="accent1"/>
              </a:solidFill>
              <a:prstDash val="solid"/>
              <a:round/>
              <a:headEnd type="none" w="sm" len="sm"/>
              <a:tailEnd type="none" w="sm" len="sm"/>
            </a:ln>
          </p:spPr>
        </p:cxnSp>
        <p:sp>
          <p:nvSpPr>
            <p:cNvPr id="419" name="Google Shape;419;p18"/>
            <p:cNvSpPr/>
            <p:nvPr/>
          </p:nvSpPr>
          <p:spPr>
            <a:xfrm flipH="1">
              <a:off x="1083025" y="2306625"/>
              <a:ext cx="1834800" cy="143400"/>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20" name="Google Shape;420;p18"/>
            <p:cNvSpPr/>
            <p:nvPr/>
          </p:nvSpPr>
          <p:spPr>
            <a:xfrm>
              <a:off x="1083125" y="2460449"/>
              <a:ext cx="1834800" cy="143400"/>
            </a:xfrm>
            <a:prstGeom prst="parallelogram">
              <a:avLst>
                <a:gd name="adj" fmla="val 9695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8"/>
          <p:cNvGrpSpPr/>
          <p:nvPr/>
        </p:nvGrpSpPr>
        <p:grpSpPr>
          <a:xfrm>
            <a:off x="3531508" y="1650350"/>
            <a:ext cx="2051418" cy="2588403"/>
            <a:chOff x="1083025" y="1574017"/>
            <a:chExt cx="1834900" cy="2315208"/>
          </a:xfrm>
        </p:grpSpPr>
        <p:sp>
          <p:nvSpPr>
            <p:cNvPr id="422" name="Google Shape;422;p18"/>
            <p:cNvSpPr txBox="1"/>
            <p:nvPr/>
          </p:nvSpPr>
          <p:spPr>
            <a:xfrm>
              <a:off x="1510210" y="1574017"/>
              <a:ext cx="7185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chemeClr val="accent2"/>
                  </a:solidFill>
                  <a:latin typeface="Barlow"/>
                  <a:ea typeface="Barlow"/>
                  <a:cs typeface="Barlow"/>
                  <a:sym typeface="Barlow"/>
                </a:rPr>
                <a:t>Author Edits (1 Week)</a:t>
              </a:r>
              <a:endParaRPr sz="800">
                <a:solidFill>
                  <a:schemeClr val="accent2"/>
                </a:solidFill>
                <a:latin typeface="Barlow"/>
                <a:ea typeface="Barlow"/>
                <a:cs typeface="Barlow"/>
                <a:sym typeface="Barlow"/>
              </a:endParaRPr>
            </a:p>
          </p:txBody>
        </p:sp>
        <p:sp>
          <p:nvSpPr>
            <p:cNvPr id="423" name="Google Shape;423;p18"/>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200" b="1">
                  <a:solidFill>
                    <a:schemeClr val="accent2"/>
                  </a:solidFill>
                  <a:latin typeface="Barlow"/>
                  <a:ea typeface="Barlow"/>
                  <a:cs typeface="Barlow"/>
                  <a:sym typeface="Barlow"/>
                </a:rPr>
                <a:t>2nd Round of Editor Reviews</a:t>
              </a:r>
              <a:endParaRPr sz="1200" b="1">
                <a:solidFill>
                  <a:schemeClr val="accent2"/>
                </a:solidFill>
                <a:latin typeface="Barlow"/>
                <a:ea typeface="Barlow"/>
                <a:cs typeface="Barlow"/>
                <a:sym typeface="Barlow"/>
              </a:endParaRPr>
            </a:p>
          </p:txBody>
        </p:sp>
        <p:sp>
          <p:nvSpPr>
            <p:cNvPr id="424" name="Google Shape;424;p18"/>
            <p:cNvSpPr txBox="1"/>
            <p:nvPr/>
          </p:nvSpPr>
          <p:spPr>
            <a:xfrm>
              <a:off x="1215700" y="3151825"/>
              <a:ext cx="1545600" cy="7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accent2"/>
                  </a:solidFill>
                  <a:latin typeface="Barlow"/>
                  <a:ea typeface="Barlow"/>
                  <a:cs typeface="Barlow"/>
                  <a:sym typeface="Barlow"/>
                </a:rPr>
                <a:t>Start: Sunday 5 pm</a:t>
              </a:r>
              <a:endParaRPr sz="1200">
                <a:solidFill>
                  <a:schemeClr val="accent2"/>
                </a:solidFill>
                <a:latin typeface="Barlow"/>
                <a:ea typeface="Barlow"/>
                <a:cs typeface="Barlow"/>
                <a:sym typeface="Barlow"/>
              </a:endParaRPr>
            </a:p>
            <a:p>
              <a:pPr marL="0" lvl="0" indent="0" algn="l" rtl="0">
                <a:lnSpc>
                  <a:spcPct val="115000"/>
                </a:lnSpc>
                <a:spcBef>
                  <a:spcPts val="1600"/>
                </a:spcBef>
                <a:spcAft>
                  <a:spcPts val="1600"/>
                </a:spcAft>
                <a:buNone/>
              </a:pPr>
              <a:r>
                <a:rPr lang="en" sz="1200">
                  <a:solidFill>
                    <a:schemeClr val="accent2"/>
                  </a:solidFill>
                  <a:latin typeface="Barlow"/>
                  <a:ea typeface="Barlow"/>
                  <a:cs typeface="Barlow"/>
                  <a:sym typeface="Barlow"/>
                </a:rPr>
                <a:t>Deadline: Friday 5 pm</a:t>
              </a:r>
              <a:endParaRPr sz="1200">
                <a:solidFill>
                  <a:schemeClr val="accent2"/>
                </a:solidFill>
                <a:latin typeface="Barlow"/>
                <a:ea typeface="Barlow"/>
                <a:cs typeface="Barlow"/>
                <a:sym typeface="Barlow"/>
              </a:endParaRPr>
            </a:p>
          </p:txBody>
        </p:sp>
        <p:cxnSp>
          <p:nvCxnSpPr>
            <p:cNvPr id="425" name="Google Shape;425;p18"/>
            <p:cNvCxnSpPr/>
            <p:nvPr/>
          </p:nvCxnSpPr>
          <p:spPr>
            <a:xfrm>
              <a:off x="2180202" y="1695421"/>
              <a:ext cx="718500" cy="741900"/>
            </a:xfrm>
            <a:prstGeom prst="straightConnector1">
              <a:avLst/>
            </a:prstGeom>
            <a:noFill/>
            <a:ln w="9525" cap="flat" cmpd="sng">
              <a:solidFill>
                <a:schemeClr val="accent1"/>
              </a:solidFill>
              <a:prstDash val="solid"/>
              <a:round/>
              <a:headEnd type="none" w="sm" len="sm"/>
              <a:tailEnd type="none" w="sm" len="sm"/>
            </a:ln>
          </p:spPr>
        </p:cxnSp>
        <p:sp>
          <p:nvSpPr>
            <p:cNvPr id="426" name="Google Shape;426;p18"/>
            <p:cNvSpPr/>
            <p:nvPr/>
          </p:nvSpPr>
          <p:spPr>
            <a:xfrm flipH="1">
              <a:off x="1083025" y="2306625"/>
              <a:ext cx="1834800" cy="143400"/>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27" name="Google Shape;427;p18"/>
            <p:cNvSpPr/>
            <p:nvPr/>
          </p:nvSpPr>
          <p:spPr>
            <a:xfrm>
              <a:off x="1083125" y="2460449"/>
              <a:ext cx="1834800" cy="143400"/>
            </a:xfrm>
            <a:prstGeom prst="parallelogram">
              <a:avLst>
                <a:gd name="adj" fmla="val 9695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18"/>
          <p:cNvGrpSpPr/>
          <p:nvPr/>
        </p:nvGrpSpPr>
        <p:grpSpPr>
          <a:xfrm>
            <a:off x="5445291" y="1649564"/>
            <a:ext cx="2051418" cy="2588394"/>
            <a:chOff x="1083025" y="1574025"/>
            <a:chExt cx="1834900" cy="2315200"/>
          </a:xfrm>
        </p:grpSpPr>
        <p:sp>
          <p:nvSpPr>
            <p:cNvPr id="429" name="Google Shape;429;p18"/>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chemeClr val="dk2"/>
                  </a:solidFill>
                  <a:latin typeface="Barlow"/>
                  <a:ea typeface="Barlow"/>
                  <a:cs typeface="Barlow"/>
                  <a:sym typeface="Barlow"/>
                </a:rPr>
                <a:t>Leadership Reviews</a:t>
              </a:r>
              <a:endParaRPr sz="800">
                <a:solidFill>
                  <a:schemeClr val="dk2"/>
                </a:solidFill>
                <a:latin typeface="Barlow"/>
                <a:ea typeface="Barlow"/>
                <a:cs typeface="Barlow"/>
                <a:sym typeface="Barlow"/>
              </a:endParaRPr>
            </a:p>
          </p:txBody>
        </p:sp>
        <p:sp>
          <p:nvSpPr>
            <p:cNvPr id="430" name="Google Shape;430;p18"/>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200" b="1">
                  <a:solidFill>
                    <a:schemeClr val="dk2"/>
                  </a:solidFill>
                  <a:latin typeface="Barlow"/>
                  <a:ea typeface="Barlow"/>
                  <a:cs typeface="Barlow"/>
                  <a:sym typeface="Barlow"/>
                </a:rPr>
                <a:t>3rd Round of Editor Reviews (Final)</a:t>
              </a:r>
              <a:endParaRPr sz="1200" b="1">
                <a:solidFill>
                  <a:schemeClr val="dk2"/>
                </a:solidFill>
                <a:latin typeface="Barlow"/>
                <a:ea typeface="Barlow"/>
                <a:cs typeface="Barlow"/>
                <a:sym typeface="Barlow"/>
              </a:endParaRPr>
            </a:p>
          </p:txBody>
        </p:sp>
        <p:sp>
          <p:nvSpPr>
            <p:cNvPr id="431" name="Google Shape;431;p18"/>
            <p:cNvSpPr txBox="1"/>
            <p:nvPr/>
          </p:nvSpPr>
          <p:spPr>
            <a:xfrm>
              <a:off x="1215700" y="3151825"/>
              <a:ext cx="1545600" cy="7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accent2"/>
                  </a:solidFill>
                  <a:latin typeface="Barlow"/>
                  <a:ea typeface="Barlow"/>
                  <a:cs typeface="Barlow"/>
                  <a:sym typeface="Barlow"/>
                </a:rPr>
                <a:t>Start: Sunday 5 pm</a:t>
              </a:r>
              <a:endParaRPr sz="1200">
                <a:solidFill>
                  <a:schemeClr val="accent2"/>
                </a:solidFill>
                <a:latin typeface="Barlow"/>
                <a:ea typeface="Barlow"/>
                <a:cs typeface="Barlow"/>
                <a:sym typeface="Barlow"/>
              </a:endParaRPr>
            </a:p>
            <a:p>
              <a:pPr marL="0" lvl="0" indent="0" algn="l" rtl="0">
                <a:lnSpc>
                  <a:spcPct val="115000"/>
                </a:lnSpc>
                <a:spcBef>
                  <a:spcPts val="1600"/>
                </a:spcBef>
                <a:spcAft>
                  <a:spcPts val="1600"/>
                </a:spcAft>
                <a:buNone/>
              </a:pPr>
              <a:r>
                <a:rPr lang="en" sz="1200">
                  <a:solidFill>
                    <a:schemeClr val="accent2"/>
                  </a:solidFill>
                  <a:latin typeface="Barlow"/>
                  <a:ea typeface="Barlow"/>
                  <a:cs typeface="Barlow"/>
                  <a:sym typeface="Barlow"/>
                </a:rPr>
                <a:t>Deadline: Friday 5 pm</a:t>
              </a:r>
              <a:endParaRPr sz="1200">
                <a:solidFill>
                  <a:schemeClr val="dk2"/>
                </a:solidFill>
                <a:latin typeface="Barlow"/>
                <a:ea typeface="Barlow"/>
                <a:cs typeface="Barlow"/>
                <a:sym typeface="Barlow"/>
              </a:endParaRPr>
            </a:p>
          </p:txBody>
        </p:sp>
        <p:cxnSp>
          <p:nvCxnSpPr>
            <p:cNvPr id="432" name="Google Shape;432;p18"/>
            <p:cNvCxnSpPr/>
            <p:nvPr/>
          </p:nvCxnSpPr>
          <p:spPr>
            <a:xfrm>
              <a:off x="2180202" y="1695421"/>
              <a:ext cx="718500" cy="741900"/>
            </a:xfrm>
            <a:prstGeom prst="straightConnector1">
              <a:avLst/>
            </a:prstGeom>
            <a:noFill/>
            <a:ln w="9525" cap="flat" cmpd="sng">
              <a:solidFill>
                <a:srgbClr val="DADCE5"/>
              </a:solidFill>
              <a:prstDash val="solid"/>
              <a:round/>
              <a:headEnd type="none" w="sm" len="sm"/>
              <a:tailEnd type="none" w="sm" len="sm"/>
            </a:ln>
          </p:spPr>
        </p:cxnSp>
        <p:sp>
          <p:nvSpPr>
            <p:cNvPr id="433" name="Google Shape;433;p18"/>
            <p:cNvSpPr/>
            <p:nvPr/>
          </p:nvSpPr>
          <p:spPr>
            <a:xfrm flipH="1">
              <a:off x="1083025" y="2306625"/>
              <a:ext cx="1834800" cy="143400"/>
            </a:xfrm>
            <a:prstGeom prst="parallelogram">
              <a:avLst>
                <a:gd name="adj" fmla="val 96952"/>
              </a:avLst>
            </a:prstGeom>
            <a:solidFill>
              <a:srgbClr val="DA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34" name="Google Shape;434;p18"/>
            <p:cNvSpPr/>
            <p:nvPr/>
          </p:nvSpPr>
          <p:spPr>
            <a:xfrm>
              <a:off x="1083125" y="2460449"/>
              <a:ext cx="1834800" cy="143400"/>
            </a:xfrm>
            <a:prstGeom prst="parallelogram">
              <a:avLst>
                <a:gd name="adj" fmla="val 96952"/>
              </a:avLst>
            </a:prstGeom>
            <a:solidFill>
              <a:srgbClr val="B0B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18"/>
          <p:cNvSpPr txBox="1"/>
          <p:nvPr/>
        </p:nvSpPr>
        <p:spPr>
          <a:xfrm rot="-2375705">
            <a:off x="137077" y="2145070"/>
            <a:ext cx="2164248" cy="29745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accent2"/>
                </a:solidFill>
                <a:latin typeface="Barlow"/>
                <a:ea typeface="Barlow"/>
                <a:cs typeface="Barlow"/>
                <a:sym typeface="Barlow"/>
              </a:rPr>
              <a:t>Article Submission and Review Team Assignment</a:t>
            </a:r>
            <a:endParaRPr>
              <a:latin typeface="Barlow Light"/>
              <a:ea typeface="Barlow Light"/>
              <a:cs typeface="Barlow Light"/>
              <a:sym typeface="Barlow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9"/>
          <p:cNvSpPr txBox="1">
            <a:spLocks noGrp="1"/>
          </p:cNvSpPr>
          <p:nvPr>
            <p:ph type="sldNum" idx="12"/>
          </p:nvPr>
        </p:nvSpPr>
        <p:spPr>
          <a:xfrm>
            <a:off x="8596115" y="4553338"/>
            <a:ext cx="510000" cy="552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chemeClr val="accent2"/>
                </a:solidFill>
              </a:rPr>
              <a:t>8</a:t>
            </a:fld>
            <a:endParaRPr>
              <a:solidFill>
                <a:schemeClr val="accent2"/>
              </a:solidFill>
            </a:endParaRPr>
          </a:p>
        </p:txBody>
      </p:sp>
      <p:grpSp>
        <p:nvGrpSpPr>
          <p:cNvPr id="441" name="Google Shape;441;p19"/>
          <p:cNvGrpSpPr/>
          <p:nvPr/>
        </p:nvGrpSpPr>
        <p:grpSpPr>
          <a:xfrm>
            <a:off x="3213254" y="553211"/>
            <a:ext cx="5068158" cy="3135021"/>
            <a:chOff x="1177450" y="241631"/>
            <a:chExt cx="6173152" cy="3616776"/>
          </a:xfrm>
        </p:grpSpPr>
        <p:sp>
          <p:nvSpPr>
            <p:cNvPr id="442" name="Google Shape;442;p19"/>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9"/>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9"/>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9"/>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6" name="Google Shape;446;p19"/>
          <p:cNvSpPr txBox="1">
            <a:spLocks noGrp="1"/>
          </p:cNvSpPr>
          <p:nvPr>
            <p:ph type="body" idx="4294967295"/>
          </p:nvPr>
        </p:nvSpPr>
        <p:spPr>
          <a:xfrm>
            <a:off x="476250" y="1528175"/>
            <a:ext cx="2997000" cy="20871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 sz="3000">
                <a:solidFill>
                  <a:schemeClr val="lt1"/>
                </a:solidFill>
                <a:latin typeface="Raleway Thin"/>
                <a:ea typeface="Raleway Thin"/>
                <a:cs typeface="Raleway Thin"/>
                <a:sym typeface="Raleway Thin"/>
              </a:rPr>
              <a:t>UGRJ Scoring</a:t>
            </a:r>
            <a:endParaRPr sz="3000">
              <a:solidFill>
                <a:schemeClr val="lt1"/>
              </a:solidFill>
              <a:latin typeface="Raleway Thin"/>
              <a:ea typeface="Raleway Thin"/>
              <a:cs typeface="Raleway Thin"/>
              <a:sym typeface="Raleway Thin"/>
            </a:endParaRPr>
          </a:p>
          <a:p>
            <a:pPr marL="0" lvl="0" indent="0" algn="l" rtl="0">
              <a:spcBef>
                <a:spcPts val="600"/>
              </a:spcBef>
              <a:spcAft>
                <a:spcPts val="0"/>
              </a:spcAft>
              <a:buNone/>
            </a:pPr>
            <a:endParaRPr sz="2400">
              <a:solidFill>
                <a:schemeClr val="lt1"/>
              </a:solidFill>
            </a:endParaRPr>
          </a:p>
        </p:txBody>
      </p:sp>
      <p:grpSp>
        <p:nvGrpSpPr>
          <p:cNvPr id="447" name="Google Shape;447;p19"/>
          <p:cNvGrpSpPr/>
          <p:nvPr/>
        </p:nvGrpSpPr>
        <p:grpSpPr>
          <a:xfrm>
            <a:off x="7349455" y="2419331"/>
            <a:ext cx="1354881" cy="2220598"/>
            <a:chOff x="6492887" y="4126007"/>
            <a:chExt cx="271993" cy="422295"/>
          </a:xfrm>
        </p:grpSpPr>
        <p:sp>
          <p:nvSpPr>
            <p:cNvPr id="448" name="Google Shape;448;p19"/>
            <p:cNvSpPr/>
            <p:nvPr/>
          </p:nvSpPr>
          <p:spPr>
            <a:xfrm rot="10800000">
              <a:off x="6492887" y="4392220"/>
              <a:ext cx="271993" cy="156082"/>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9"/>
            <p:cNvSpPr/>
            <p:nvPr/>
          </p:nvSpPr>
          <p:spPr>
            <a:xfrm flipH="1">
              <a:off x="6563431" y="4299082"/>
              <a:ext cx="180447" cy="104443"/>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9"/>
            <p:cNvSpPr/>
            <p:nvPr/>
          </p:nvSpPr>
          <p:spPr>
            <a:xfrm flipH="1">
              <a:off x="6653655" y="4351284"/>
              <a:ext cx="90223" cy="156685"/>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9"/>
            <p:cNvSpPr/>
            <p:nvPr/>
          </p:nvSpPr>
          <p:spPr>
            <a:xfrm flipH="1">
              <a:off x="6563431" y="4351284"/>
              <a:ext cx="90223" cy="156685"/>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9"/>
            <p:cNvSpPr/>
            <p:nvPr/>
          </p:nvSpPr>
          <p:spPr>
            <a:xfrm>
              <a:off x="6631565" y="4127172"/>
              <a:ext cx="91680" cy="134039"/>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9"/>
            <p:cNvSpPr/>
            <p:nvPr/>
          </p:nvSpPr>
          <p:spPr>
            <a:xfrm>
              <a:off x="6638516" y="4126007"/>
              <a:ext cx="43914" cy="5411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9"/>
            <p:cNvSpPr/>
            <p:nvPr/>
          </p:nvSpPr>
          <p:spPr>
            <a:xfrm>
              <a:off x="6647100" y="4184749"/>
              <a:ext cx="54168" cy="6062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9"/>
            <p:cNvSpPr/>
            <p:nvPr/>
          </p:nvSpPr>
          <p:spPr>
            <a:xfrm>
              <a:off x="6554604" y="4208935"/>
              <a:ext cx="102224" cy="145520"/>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9"/>
            <p:cNvSpPr/>
            <p:nvPr/>
          </p:nvSpPr>
          <p:spPr>
            <a:xfrm>
              <a:off x="6631332" y="4204595"/>
              <a:ext cx="78964" cy="10415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9"/>
            <p:cNvSpPr/>
            <p:nvPr/>
          </p:nvSpPr>
          <p:spPr>
            <a:xfrm>
              <a:off x="6645396" y="4130153"/>
              <a:ext cx="58090" cy="71561"/>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9"/>
            <p:cNvSpPr/>
            <p:nvPr/>
          </p:nvSpPr>
          <p:spPr>
            <a:xfrm>
              <a:off x="6647754" y="4129873"/>
              <a:ext cx="58319" cy="5488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9"/>
            <p:cNvSpPr/>
            <p:nvPr/>
          </p:nvSpPr>
          <p:spPr>
            <a:xfrm>
              <a:off x="6577749" y="4490229"/>
              <a:ext cx="45861" cy="34982"/>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9"/>
            <p:cNvSpPr/>
            <p:nvPr/>
          </p:nvSpPr>
          <p:spPr>
            <a:xfrm>
              <a:off x="6577951" y="4501389"/>
              <a:ext cx="45653" cy="2383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9"/>
            <p:cNvSpPr/>
            <p:nvPr/>
          </p:nvSpPr>
          <p:spPr>
            <a:xfrm>
              <a:off x="6554804" y="4475155"/>
              <a:ext cx="41980" cy="32521"/>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19"/>
            <p:cNvSpPr/>
            <p:nvPr/>
          </p:nvSpPr>
          <p:spPr>
            <a:xfrm>
              <a:off x="6554997" y="4485886"/>
              <a:ext cx="41814" cy="21828"/>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19"/>
            <p:cNvSpPr/>
            <p:nvPr/>
          </p:nvSpPr>
          <p:spPr>
            <a:xfrm>
              <a:off x="6570371" y="4307401"/>
              <a:ext cx="99964" cy="172414"/>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9"/>
            <p:cNvSpPr/>
            <p:nvPr/>
          </p:nvSpPr>
          <p:spPr>
            <a:xfrm>
              <a:off x="6597627" y="4307742"/>
              <a:ext cx="99521" cy="186686"/>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19"/>
            <p:cNvSpPr/>
            <p:nvPr/>
          </p:nvSpPr>
          <p:spPr>
            <a:xfrm>
              <a:off x="6560564" y="4295988"/>
              <a:ext cx="148825" cy="136991"/>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19"/>
            <p:cNvSpPr/>
            <p:nvPr/>
          </p:nvSpPr>
          <p:spPr>
            <a:xfrm>
              <a:off x="6680201" y="4215053"/>
              <a:ext cx="51721" cy="181324"/>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9"/>
            <p:cNvSpPr/>
            <p:nvPr/>
          </p:nvSpPr>
          <p:spPr>
            <a:xfrm>
              <a:off x="6690335" y="4212768"/>
              <a:ext cx="31273" cy="3977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19"/>
            <p:cNvSpPr/>
            <p:nvPr/>
          </p:nvSpPr>
          <p:spPr>
            <a:xfrm>
              <a:off x="6629015" y="4204538"/>
              <a:ext cx="26751" cy="28086"/>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69" name="Google Shape;469;p19"/>
            <p:cNvGrpSpPr/>
            <p:nvPr/>
          </p:nvGrpSpPr>
          <p:grpSpPr>
            <a:xfrm>
              <a:off x="6551528" y="4270928"/>
              <a:ext cx="147953" cy="112133"/>
              <a:chOff x="6621095" y="1452181"/>
              <a:chExt cx="330894" cy="250785"/>
            </a:xfrm>
          </p:grpSpPr>
          <p:sp>
            <p:nvSpPr>
              <p:cNvPr id="470" name="Google Shape;470;p19"/>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19"/>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19"/>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19"/>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9"/>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75" name="Google Shape;475;p19"/>
          <p:cNvSpPr/>
          <p:nvPr/>
        </p:nvSpPr>
        <p:spPr>
          <a:xfrm>
            <a:off x="3776569" y="737078"/>
            <a:ext cx="3926400" cy="261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Barlow"/>
                <a:ea typeface="Barlow"/>
                <a:cs typeface="Barlow"/>
                <a:sym typeface="Barlow"/>
              </a:rPr>
              <a:t>Place your screenshot here</a:t>
            </a:r>
            <a:endParaRPr sz="1000">
              <a:solidFill>
                <a:schemeClr val="dk1"/>
              </a:solidFill>
              <a:latin typeface="Barlow"/>
              <a:ea typeface="Barlow"/>
              <a:cs typeface="Barlow"/>
              <a:sym typeface="Barlow"/>
            </a:endParaRPr>
          </a:p>
        </p:txBody>
      </p:sp>
      <p:pic>
        <p:nvPicPr>
          <p:cNvPr id="476" name="Google Shape;476;p19"/>
          <p:cNvPicPr preferRelativeResize="0"/>
          <p:nvPr/>
        </p:nvPicPr>
        <p:blipFill>
          <a:blip r:embed="rId3">
            <a:alphaModFix/>
          </a:blip>
          <a:stretch>
            <a:fillRect/>
          </a:stretch>
        </p:blipFill>
        <p:spPr>
          <a:xfrm>
            <a:off x="3809262" y="750684"/>
            <a:ext cx="3873373" cy="25993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0"/>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Section Breakdown</a:t>
            </a:r>
            <a:endParaRPr/>
          </a:p>
        </p:txBody>
      </p:sp>
      <p:graphicFrame>
        <p:nvGraphicFramePr>
          <p:cNvPr id="482" name="Google Shape;482;p20"/>
          <p:cNvGraphicFramePr/>
          <p:nvPr/>
        </p:nvGraphicFramePr>
        <p:xfrm>
          <a:off x="457200" y="1799006"/>
          <a:ext cx="4212700" cy="2004100"/>
        </p:xfrm>
        <a:graphic>
          <a:graphicData uri="http://schemas.openxmlformats.org/drawingml/2006/table">
            <a:tbl>
              <a:tblPr>
                <a:noFill/>
                <a:tableStyleId>{9C4325AB-0F54-4577-B46D-0DEE7C7EE89D}</a:tableStyleId>
              </a:tblPr>
              <a:tblGrid>
                <a:gridCol w="2106350">
                  <a:extLst>
                    <a:ext uri="{9D8B030D-6E8A-4147-A177-3AD203B41FA5}">
                      <a16:colId xmlns:a16="http://schemas.microsoft.com/office/drawing/2014/main" val="20000"/>
                    </a:ext>
                  </a:extLst>
                </a:gridCol>
                <a:gridCol w="2106350">
                  <a:extLst>
                    <a:ext uri="{9D8B030D-6E8A-4147-A177-3AD203B41FA5}">
                      <a16:colId xmlns:a16="http://schemas.microsoft.com/office/drawing/2014/main" val="20001"/>
                    </a:ext>
                  </a:extLst>
                </a:gridCol>
              </a:tblGrid>
              <a:tr h="501025">
                <a:tc>
                  <a:txBody>
                    <a:bodyPr/>
                    <a:lstStyle/>
                    <a:p>
                      <a:pPr marL="0" lvl="0" indent="0" algn="l" rtl="0">
                        <a:spcBef>
                          <a:spcPts val="0"/>
                        </a:spcBef>
                        <a:spcAft>
                          <a:spcPts val="0"/>
                        </a:spcAft>
                        <a:buNone/>
                      </a:pPr>
                      <a:r>
                        <a:rPr lang="en">
                          <a:solidFill>
                            <a:schemeClr val="accent1"/>
                          </a:solidFill>
                          <a:latin typeface="Barlow"/>
                          <a:ea typeface="Barlow"/>
                          <a:cs typeface="Barlow"/>
                          <a:sym typeface="Barlow"/>
                        </a:rPr>
                        <a:t>Item</a:t>
                      </a:r>
                      <a:endParaRPr>
                        <a:solidFill>
                          <a:schemeClr val="accent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accent1"/>
                          </a:solidFill>
                          <a:latin typeface="Barlow"/>
                          <a:ea typeface="Barlow"/>
                          <a:cs typeface="Barlow"/>
                          <a:sym typeface="Barlow"/>
                        </a:rPr>
                        <a:t>Point Value</a:t>
                      </a:r>
                      <a:endParaRPr sz="1100">
                        <a:solidFill>
                          <a:schemeClr val="accent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501025">
                <a:tc>
                  <a:txBody>
                    <a:bodyPr/>
                    <a:lstStyle/>
                    <a:p>
                      <a:pPr marL="0" lvl="0" indent="0" algn="r" rtl="0">
                        <a:spcBef>
                          <a:spcPts val="0"/>
                        </a:spcBef>
                        <a:spcAft>
                          <a:spcPts val="0"/>
                        </a:spcAft>
                        <a:buNone/>
                      </a:pPr>
                      <a:r>
                        <a:rPr lang="en" sz="1100">
                          <a:solidFill>
                            <a:schemeClr val="accent1"/>
                          </a:solidFill>
                          <a:latin typeface="Barlow"/>
                          <a:ea typeface="Barlow"/>
                          <a:cs typeface="Barlow"/>
                          <a:sym typeface="Barlow"/>
                        </a:rPr>
                        <a:t>Abstract</a:t>
                      </a:r>
                      <a:endParaRPr sz="1100">
                        <a:solidFill>
                          <a:schemeClr val="accent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chemeClr val="dk1"/>
                          </a:solidFill>
                          <a:latin typeface="Barlow"/>
                          <a:ea typeface="Barlow"/>
                          <a:cs typeface="Barlow"/>
                          <a:sym typeface="Barlow"/>
                        </a:rPr>
                        <a:t>15</a:t>
                      </a:r>
                      <a:endParaRPr b="1">
                        <a:solidFill>
                          <a:schemeClr val="dk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501025">
                <a:tc>
                  <a:txBody>
                    <a:bodyPr/>
                    <a:lstStyle/>
                    <a:p>
                      <a:pPr marL="0" lvl="0" indent="0" algn="r" rtl="0">
                        <a:spcBef>
                          <a:spcPts val="0"/>
                        </a:spcBef>
                        <a:spcAft>
                          <a:spcPts val="0"/>
                        </a:spcAft>
                        <a:buNone/>
                      </a:pPr>
                      <a:r>
                        <a:rPr lang="en" sz="1100">
                          <a:solidFill>
                            <a:schemeClr val="accent1"/>
                          </a:solidFill>
                          <a:latin typeface="Barlow"/>
                          <a:ea typeface="Barlow"/>
                          <a:cs typeface="Barlow"/>
                          <a:sym typeface="Barlow"/>
                        </a:rPr>
                        <a:t>Article Body</a:t>
                      </a:r>
                      <a:endParaRPr sz="1100">
                        <a:solidFill>
                          <a:schemeClr val="accent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chemeClr val="dk1"/>
                          </a:solidFill>
                          <a:latin typeface="Barlow"/>
                          <a:ea typeface="Barlow"/>
                          <a:cs typeface="Barlow"/>
                          <a:sym typeface="Barlow"/>
                        </a:rPr>
                        <a:t>50</a:t>
                      </a:r>
                      <a:endParaRPr b="1">
                        <a:solidFill>
                          <a:schemeClr val="dk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501025">
                <a:tc>
                  <a:txBody>
                    <a:bodyPr/>
                    <a:lstStyle/>
                    <a:p>
                      <a:pPr marL="0" lvl="0" indent="0" algn="r" rtl="0">
                        <a:spcBef>
                          <a:spcPts val="0"/>
                        </a:spcBef>
                        <a:spcAft>
                          <a:spcPts val="0"/>
                        </a:spcAft>
                        <a:buNone/>
                      </a:pPr>
                      <a:r>
                        <a:rPr lang="en" sz="1100">
                          <a:solidFill>
                            <a:schemeClr val="accent1"/>
                          </a:solidFill>
                          <a:latin typeface="Barlow"/>
                          <a:ea typeface="Barlow"/>
                          <a:cs typeface="Barlow"/>
                          <a:sym typeface="Barlow"/>
                        </a:rPr>
                        <a:t>References and Citations</a:t>
                      </a:r>
                      <a:endParaRPr sz="1100">
                        <a:solidFill>
                          <a:schemeClr val="accent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chemeClr val="dk1"/>
                          </a:solidFill>
                          <a:latin typeface="Barlow"/>
                          <a:ea typeface="Barlow"/>
                          <a:cs typeface="Barlow"/>
                          <a:sym typeface="Barlow"/>
                        </a:rPr>
                        <a:t>10</a:t>
                      </a:r>
                      <a:endParaRPr b="1">
                        <a:solidFill>
                          <a:schemeClr val="dk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83" name="Google Shape;483;p2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484" name="Google Shape;484;p20"/>
          <p:cNvGrpSpPr/>
          <p:nvPr/>
        </p:nvGrpSpPr>
        <p:grpSpPr>
          <a:xfrm>
            <a:off x="5191199" y="905259"/>
            <a:ext cx="3495801" cy="3628765"/>
            <a:chOff x="2012475" y="393272"/>
            <a:chExt cx="4440240" cy="4609126"/>
          </a:xfrm>
        </p:grpSpPr>
        <p:sp>
          <p:nvSpPr>
            <p:cNvPr id="485" name="Google Shape;485;p20"/>
            <p:cNvSpPr/>
            <p:nvPr/>
          </p:nvSpPr>
          <p:spPr>
            <a:xfrm>
              <a:off x="4172687" y="3422228"/>
              <a:ext cx="1096154" cy="631831"/>
            </a:xfrm>
            <a:custGeom>
              <a:avLst/>
              <a:gdLst/>
              <a:ahLst/>
              <a:cxnLst/>
              <a:rect l="l" t="t" r="r" b="b"/>
              <a:pathLst>
                <a:path w="1096154" h="631831" extrusionOk="0">
                  <a:moveTo>
                    <a:pt x="581029" y="616328"/>
                  </a:moveTo>
                  <a:lnTo>
                    <a:pt x="26975" y="296853"/>
                  </a:lnTo>
                  <a:cubicBezTo>
                    <a:pt x="-13002" y="273849"/>
                    <a:pt x="-7957" y="233547"/>
                    <a:pt x="38206" y="207027"/>
                  </a:cubicBezTo>
                  <a:lnTo>
                    <a:pt x="397137" y="0"/>
                  </a:lnTo>
                  <a:lnTo>
                    <a:pt x="1096154" y="402457"/>
                  </a:lnTo>
                  <a:lnTo>
                    <a:pt x="737223" y="609484"/>
                  </a:lnTo>
                  <a:cubicBezTo>
                    <a:pt x="691155" y="636479"/>
                    <a:pt x="621386" y="639331"/>
                    <a:pt x="581029" y="61632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20"/>
            <p:cNvSpPr/>
            <p:nvPr/>
          </p:nvSpPr>
          <p:spPr>
            <a:xfrm>
              <a:off x="4213521" y="3398464"/>
              <a:ext cx="1096058" cy="631866"/>
            </a:xfrm>
            <a:custGeom>
              <a:avLst/>
              <a:gdLst/>
              <a:ahLst/>
              <a:cxnLst/>
              <a:rect l="l" t="t" r="r" b="b"/>
              <a:pathLst>
                <a:path w="1096058" h="631866" extrusionOk="0">
                  <a:moveTo>
                    <a:pt x="581029" y="616328"/>
                  </a:moveTo>
                  <a:lnTo>
                    <a:pt x="26975" y="296853"/>
                  </a:lnTo>
                  <a:cubicBezTo>
                    <a:pt x="-13002" y="273849"/>
                    <a:pt x="-7957" y="233547"/>
                    <a:pt x="38206" y="207027"/>
                  </a:cubicBezTo>
                  <a:lnTo>
                    <a:pt x="397423" y="0"/>
                  </a:lnTo>
                  <a:lnTo>
                    <a:pt x="1096059" y="402837"/>
                  </a:lnTo>
                  <a:lnTo>
                    <a:pt x="737128" y="609864"/>
                  </a:lnTo>
                  <a:cubicBezTo>
                    <a:pt x="690774" y="636479"/>
                    <a:pt x="621005" y="639331"/>
                    <a:pt x="581029" y="616328"/>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20"/>
            <p:cNvSpPr/>
            <p:nvPr/>
          </p:nvSpPr>
          <p:spPr>
            <a:xfrm>
              <a:off x="5277122" y="3780200"/>
              <a:ext cx="32266" cy="21196"/>
            </a:xfrm>
            <a:custGeom>
              <a:avLst/>
              <a:gdLst/>
              <a:ahLst/>
              <a:cxnLst/>
              <a:rect l="l" t="t" r="r" b="b"/>
              <a:pathLst>
                <a:path w="32266" h="21196" extrusionOk="0">
                  <a:moveTo>
                    <a:pt x="32267" y="21197"/>
                  </a:moveTo>
                  <a:lnTo>
                    <a:pt x="32267" y="0"/>
                  </a:lnTo>
                  <a:lnTo>
                    <a:pt x="0" y="18630"/>
                  </a:lnTo>
                  <a:lnTo>
                    <a:pt x="32267" y="211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20"/>
            <p:cNvSpPr/>
            <p:nvPr/>
          </p:nvSpPr>
          <p:spPr>
            <a:xfrm>
              <a:off x="4213559" y="3635813"/>
              <a:ext cx="33123" cy="21387"/>
            </a:xfrm>
            <a:custGeom>
              <a:avLst/>
              <a:gdLst/>
              <a:ahLst/>
              <a:cxnLst/>
              <a:rect l="l" t="t" r="r" b="b"/>
              <a:pathLst>
                <a:path w="33123" h="21387" extrusionOk="0">
                  <a:moveTo>
                    <a:pt x="0" y="21387"/>
                  </a:moveTo>
                  <a:lnTo>
                    <a:pt x="0" y="0"/>
                  </a:lnTo>
                  <a:lnTo>
                    <a:pt x="33123" y="13688"/>
                  </a:lnTo>
                  <a:lnTo>
                    <a:pt x="0" y="213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20"/>
            <p:cNvSpPr/>
            <p:nvPr/>
          </p:nvSpPr>
          <p:spPr>
            <a:xfrm>
              <a:off x="4213521" y="3377363"/>
              <a:ext cx="1096058" cy="631809"/>
            </a:xfrm>
            <a:custGeom>
              <a:avLst/>
              <a:gdLst/>
              <a:ahLst/>
              <a:cxnLst/>
              <a:rect l="l" t="t" r="r" b="b"/>
              <a:pathLst>
                <a:path w="1096058" h="631809" extrusionOk="0">
                  <a:moveTo>
                    <a:pt x="581029" y="616232"/>
                  </a:moveTo>
                  <a:lnTo>
                    <a:pt x="26975" y="296853"/>
                  </a:lnTo>
                  <a:cubicBezTo>
                    <a:pt x="-13002" y="273754"/>
                    <a:pt x="-7957" y="233547"/>
                    <a:pt x="38206" y="206932"/>
                  </a:cubicBezTo>
                  <a:lnTo>
                    <a:pt x="397423" y="0"/>
                  </a:lnTo>
                  <a:lnTo>
                    <a:pt x="1096059" y="402837"/>
                  </a:lnTo>
                  <a:lnTo>
                    <a:pt x="737128" y="609769"/>
                  </a:lnTo>
                  <a:cubicBezTo>
                    <a:pt x="690774" y="636384"/>
                    <a:pt x="621005" y="639331"/>
                    <a:pt x="581029" y="6162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20"/>
            <p:cNvSpPr/>
            <p:nvPr/>
          </p:nvSpPr>
          <p:spPr>
            <a:xfrm>
              <a:off x="4526041" y="3091821"/>
              <a:ext cx="783348" cy="688378"/>
            </a:xfrm>
            <a:custGeom>
              <a:avLst/>
              <a:gdLst/>
              <a:ahLst/>
              <a:cxnLst/>
              <a:rect l="l" t="t" r="r" b="b"/>
              <a:pathLst>
                <a:path w="783348" h="688378" extrusionOk="0">
                  <a:moveTo>
                    <a:pt x="86521" y="286492"/>
                  </a:moveTo>
                  <a:lnTo>
                    <a:pt x="0" y="0"/>
                  </a:lnTo>
                  <a:lnTo>
                    <a:pt x="706346" y="404548"/>
                  </a:lnTo>
                  <a:lnTo>
                    <a:pt x="783348" y="688378"/>
                  </a:lnTo>
                  <a:lnTo>
                    <a:pt x="86521" y="286492"/>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20"/>
            <p:cNvSpPr/>
            <p:nvPr/>
          </p:nvSpPr>
          <p:spPr>
            <a:xfrm>
              <a:off x="5278931" y="3755961"/>
              <a:ext cx="30363" cy="36025"/>
            </a:xfrm>
            <a:custGeom>
              <a:avLst/>
              <a:gdLst/>
              <a:ahLst/>
              <a:cxnLst/>
              <a:rect l="l" t="t" r="r" b="b"/>
              <a:pathLst>
                <a:path w="30363" h="36025" extrusionOk="0">
                  <a:moveTo>
                    <a:pt x="9899" y="36025"/>
                  </a:moveTo>
                  <a:lnTo>
                    <a:pt x="30363" y="2423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20"/>
            <p:cNvSpPr/>
            <p:nvPr/>
          </p:nvSpPr>
          <p:spPr>
            <a:xfrm>
              <a:off x="4503768" y="3102562"/>
              <a:ext cx="785061" cy="689423"/>
            </a:xfrm>
            <a:custGeom>
              <a:avLst/>
              <a:gdLst/>
              <a:ahLst/>
              <a:cxnLst/>
              <a:rect l="l" t="t" r="r" b="b"/>
              <a:pathLst>
                <a:path w="785061" h="689423" extrusionOk="0">
                  <a:moveTo>
                    <a:pt x="86425" y="286492"/>
                  </a:moveTo>
                  <a:lnTo>
                    <a:pt x="0" y="0"/>
                  </a:lnTo>
                  <a:lnTo>
                    <a:pt x="706346" y="404643"/>
                  </a:lnTo>
                  <a:lnTo>
                    <a:pt x="785061" y="689424"/>
                  </a:lnTo>
                  <a:lnTo>
                    <a:pt x="86425" y="28649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20"/>
            <p:cNvSpPr/>
            <p:nvPr/>
          </p:nvSpPr>
          <p:spPr>
            <a:xfrm>
              <a:off x="3580122" y="393272"/>
              <a:ext cx="2872593" cy="3889928"/>
            </a:xfrm>
            <a:custGeom>
              <a:avLst/>
              <a:gdLst/>
              <a:ahLst/>
              <a:cxnLst/>
              <a:rect l="l" t="t" r="r" b="b"/>
              <a:pathLst>
                <a:path w="2872593" h="3889928" extrusionOk="0">
                  <a:moveTo>
                    <a:pt x="2803111" y="3881586"/>
                  </a:moveTo>
                  <a:lnTo>
                    <a:pt x="69483" y="2305217"/>
                  </a:lnTo>
                  <a:cubicBezTo>
                    <a:pt x="31410" y="2283165"/>
                    <a:pt x="0" y="2223756"/>
                    <a:pt x="0" y="2172713"/>
                  </a:cubicBezTo>
                  <a:lnTo>
                    <a:pt x="0" y="60716"/>
                  </a:lnTo>
                  <a:cubicBezTo>
                    <a:pt x="0" y="9673"/>
                    <a:pt x="31125" y="-13806"/>
                    <a:pt x="69483" y="8342"/>
                  </a:cubicBezTo>
                  <a:lnTo>
                    <a:pt x="2803111" y="1584711"/>
                  </a:lnTo>
                  <a:cubicBezTo>
                    <a:pt x="2841183" y="1606763"/>
                    <a:pt x="2872593" y="1666077"/>
                    <a:pt x="2872593" y="1717121"/>
                  </a:cubicBezTo>
                  <a:lnTo>
                    <a:pt x="2872593" y="3829212"/>
                  </a:lnTo>
                  <a:cubicBezTo>
                    <a:pt x="2872593" y="3880256"/>
                    <a:pt x="2841469" y="3903734"/>
                    <a:pt x="2803111" y="3881586"/>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20"/>
            <p:cNvSpPr/>
            <p:nvPr/>
          </p:nvSpPr>
          <p:spPr>
            <a:xfrm>
              <a:off x="6397319" y="4189501"/>
              <a:ext cx="30267" cy="107125"/>
            </a:xfrm>
            <a:custGeom>
              <a:avLst/>
              <a:gdLst/>
              <a:ahLst/>
              <a:cxnLst/>
              <a:rect l="l" t="t" r="r" b="b"/>
              <a:pathLst>
                <a:path w="30267" h="107125" extrusionOk="0">
                  <a:moveTo>
                    <a:pt x="0" y="107125"/>
                  </a:moveTo>
                  <a:lnTo>
                    <a:pt x="30268" y="89731"/>
                  </a:lnTo>
                  <a:lnTo>
                    <a:pt x="17228" y="0"/>
                  </a:lnTo>
                  <a:lnTo>
                    <a:pt x="0" y="107125"/>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20"/>
            <p:cNvSpPr/>
            <p:nvPr/>
          </p:nvSpPr>
          <p:spPr>
            <a:xfrm>
              <a:off x="3574887" y="397432"/>
              <a:ext cx="72623" cy="31086"/>
            </a:xfrm>
            <a:custGeom>
              <a:avLst/>
              <a:gdLst/>
              <a:ahLst/>
              <a:cxnLst/>
              <a:rect l="l" t="t" r="r" b="b"/>
              <a:pathLst>
                <a:path w="72623" h="31086" extrusionOk="0">
                  <a:moveTo>
                    <a:pt x="0" y="17110"/>
                  </a:moveTo>
                  <a:lnTo>
                    <a:pt x="29792" y="0"/>
                  </a:lnTo>
                  <a:lnTo>
                    <a:pt x="72624" y="24334"/>
                  </a:lnTo>
                  <a:cubicBezTo>
                    <a:pt x="72624" y="24334"/>
                    <a:pt x="27032" y="31273"/>
                    <a:pt x="25890" y="31083"/>
                  </a:cubicBezTo>
                  <a:cubicBezTo>
                    <a:pt x="24747" y="30892"/>
                    <a:pt x="0" y="17110"/>
                    <a:pt x="0" y="171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20"/>
            <p:cNvSpPr/>
            <p:nvPr/>
          </p:nvSpPr>
          <p:spPr>
            <a:xfrm>
              <a:off x="3554709" y="407720"/>
              <a:ext cx="2872878" cy="3889928"/>
            </a:xfrm>
            <a:custGeom>
              <a:avLst/>
              <a:gdLst/>
              <a:ahLst/>
              <a:cxnLst/>
              <a:rect l="l" t="t" r="r" b="b"/>
              <a:pathLst>
                <a:path w="2872878" h="3889928" extrusionOk="0">
                  <a:moveTo>
                    <a:pt x="2803491" y="3881587"/>
                  </a:moveTo>
                  <a:lnTo>
                    <a:pt x="69388" y="2304837"/>
                  </a:lnTo>
                  <a:cubicBezTo>
                    <a:pt x="31315" y="2282785"/>
                    <a:pt x="0" y="2223471"/>
                    <a:pt x="0" y="2172332"/>
                  </a:cubicBezTo>
                  <a:lnTo>
                    <a:pt x="0" y="60716"/>
                  </a:lnTo>
                  <a:cubicBezTo>
                    <a:pt x="0" y="9673"/>
                    <a:pt x="31125" y="-13806"/>
                    <a:pt x="69388" y="8342"/>
                  </a:cubicBezTo>
                  <a:lnTo>
                    <a:pt x="2803491" y="1584711"/>
                  </a:lnTo>
                  <a:cubicBezTo>
                    <a:pt x="2841564" y="1606763"/>
                    <a:pt x="2872879" y="1666077"/>
                    <a:pt x="2872879" y="1717216"/>
                  </a:cubicBezTo>
                  <a:lnTo>
                    <a:pt x="2872879" y="3829212"/>
                  </a:lnTo>
                  <a:cubicBezTo>
                    <a:pt x="2872879" y="3880256"/>
                    <a:pt x="2841850" y="3903734"/>
                    <a:pt x="2803491" y="3881587"/>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20"/>
            <p:cNvSpPr/>
            <p:nvPr/>
          </p:nvSpPr>
          <p:spPr>
            <a:xfrm>
              <a:off x="3549854" y="410477"/>
              <a:ext cx="2872973" cy="3889886"/>
            </a:xfrm>
            <a:custGeom>
              <a:avLst/>
              <a:gdLst/>
              <a:ahLst/>
              <a:cxnLst/>
              <a:rect l="l" t="t" r="r" b="b"/>
              <a:pathLst>
                <a:path w="2872973" h="3889886" extrusionOk="0">
                  <a:moveTo>
                    <a:pt x="2803491" y="3881587"/>
                  </a:moveTo>
                  <a:lnTo>
                    <a:pt x="69483" y="2305217"/>
                  </a:lnTo>
                  <a:cubicBezTo>
                    <a:pt x="31410" y="2283070"/>
                    <a:pt x="0" y="2223756"/>
                    <a:pt x="0" y="2172713"/>
                  </a:cubicBezTo>
                  <a:lnTo>
                    <a:pt x="0" y="60716"/>
                  </a:lnTo>
                  <a:cubicBezTo>
                    <a:pt x="0" y="9673"/>
                    <a:pt x="31124" y="-13806"/>
                    <a:pt x="69483" y="8342"/>
                  </a:cubicBezTo>
                  <a:lnTo>
                    <a:pt x="2803491" y="1584711"/>
                  </a:lnTo>
                  <a:cubicBezTo>
                    <a:pt x="2841564" y="1606764"/>
                    <a:pt x="2872974" y="1666077"/>
                    <a:pt x="2872974" y="1717121"/>
                  </a:cubicBezTo>
                  <a:lnTo>
                    <a:pt x="2872974" y="3829212"/>
                  </a:lnTo>
                  <a:cubicBezTo>
                    <a:pt x="2872974" y="3879971"/>
                    <a:pt x="2841849" y="3903734"/>
                    <a:pt x="2803491" y="388158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20"/>
            <p:cNvSpPr/>
            <p:nvPr/>
          </p:nvSpPr>
          <p:spPr>
            <a:xfrm>
              <a:off x="3584596" y="456003"/>
              <a:ext cx="2802063" cy="3707642"/>
            </a:xfrm>
            <a:custGeom>
              <a:avLst/>
              <a:gdLst/>
              <a:ahLst/>
              <a:cxnLst/>
              <a:rect l="l" t="t" r="r" b="b"/>
              <a:pathLst>
                <a:path w="2802063" h="3707642" extrusionOk="0">
                  <a:moveTo>
                    <a:pt x="2800636" y="3707643"/>
                  </a:moveTo>
                  <a:lnTo>
                    <a:pt x="0" y="2092872"/>
                  </a:lnTo>
                  <a:lnTo>
                    <a:pt x="1428" y="23650"/>
                  </a:lnTo>
                  <a:cubicBezTo>
                    <a:pt x="1428" y="2453"/>
                    <a:pt x="16371" y="-6102"/>
                    <a:pt x="34742" y="4639"/>
                  </a:cubicBezTo>
                  <a:lnTo>
                    <a:pt x="2768750" y="1580818"/>
                  </a:lnTo>
                  <a:cubicBezTo>
                    <a:pt x="2788395" y="1593631"/>
                    <a:pt x="2800769" y="1615018"/>
                    <a:pt x="2802063" y="163842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20"/>
            <p:cNvSpPr/>
            <p:nvPr/>
          </p:nvSpPr>
          <p:spPr>
            <a:xfrm>
              <a:off x="3711283" y="669187"/>
              <a:ext cx="283071" cy="477189"/>
            </a:xfrm>
            <a:custGeom>
              <a:avLst/>
              <a:gdLst/>
              <a:ahLst/>
              <a:cxnLst/>
              <a:rect l="l" t="t" r="r" b="b"/>
              <a:pathLst>
                <a:path w="283071" h="477189" extrusionOk="0">
                  <a:moveTo>
                    <a:pt x="268604" y="475462"/>
                  </a:moveTo>
                  <a:lnTo>
                    <a:pt x="14468" y="328699"/>
                  </a:lnTo>
                  <a:cubicBezTo>
                    <a:pt x="5540" y="322277"/>
                    <a:pt x="181" y="312023"/>
                    <a:pt x="0" y="301038"/>
                  </a:cubicBezTo>
                  <a:lnTo>
                    <a:pt x="0" y="12646"/>
                  </a:lnTo>
                  <a:cubicBezTo>
                    <a:pt x="0" y="2000"/>
                    <a:pt x="6472" y="-2848"/>
                    <a:pt x="14468" y="1715"/>
                  </a:cubicBezTo>
                  <a:lnTo>
                    <a:pt x="268604" y="148572"/>
                  </a:lnTo>
                  <a:cubicBezTo>
                    <a:pt x="277551" y="154933"/>
                    <a:pt x="282919" y="165172"/>
                    <a:pt x="283071" y="176138"/>
                  </a:cubicBezTo>
                  <a:lnTo>
                    <a:pt x="283071" y="464531"/>
                  </a:lnTo>
                  <a:cubicBezTo>
                    <a:pt x="283071" y="474986"/>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500;p20"/>
            <p:cNvSpPr/>
            <p:nvPr/>
          </p:nvSpPr>
          <p:spPr>
            <a:xfrm>
              <a:off x="4063456" y="872696"/>
              <a:ext cx="283832" cy="477419"/>
            </a:xfrm>
            <a:custGeom>
              <a:avLst/>
              <a:gdLst/>
              <a:ahLst/>
              <a:cxnLst/>
              <a:rect l="l" t="t" r="r" b="b"/>
              <a:pathLst>
                <a:path w="283832" h="477419" extrusionOk="0">
                  <a:moveTo>
                    <a:pt x="269365" y="475462"/>
                  </a:moveTo>
                  <a:lnTo>
                    <a:pt x="14468" y="328509"/>
                  </a:lnTo>
                  <a:cubicBezTo>
                    <a:pt x="5540" y="322087"/>
                    <a:pt x="181" y="311833"/>
                    <a:pt x="0" y="300848"/>
                  </a:cubicBezTo>
                  <a:lnTo>
                    <a:pt x="0" y="12646"/>
                  </a:lnTo>
                  <a:cubicBezTo>
                    <a:pt x="0" y="2000"/>
                    <a:pt x="6472" y="-2848"/>
                    <a:pt x="14468" y="1715"/>
                  </a:cubicBezTo>
                  <a:lnTo>
                    <a:pt x="269080" y="148572"/>
                  </a:lnTo>
                  <a:cubicBezTo>
                    <a:pt x="278217" y="154931"/>
                    <a:pt x="283709" y="165305"/>
                    <a:pt x="283833" y="176423"/>
                  </a:cubicBezTo>
                  <a:lnTo>
                    <a:pt x="283833" y="464531"/>
                  </a:lnTo>
                  <a:cubicBezTo>
                    <a:pt x="283833" y="475177"/>
                    <a:pt x="277360" y="480595"/>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20"/>
            <p:cNvSpPr/>
            <p:nvPr/>
          </p:nvSpPr>
          <p:spPr>
            <a:xfrm>
              <a:off x="4408015" y="1071223"/>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993"/>
                  </a:lnTo>
                  <a:cubicBezTo>
                    <a:pt x="278503" y="155354"/>
                    <a:pt x="283871" y="165592"/>
                    <a:pt x="284023" y="176559"/>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20"/>
            <p:cNvSpPr/>
            <p:nvPr/>
          </p:nvSpPr>
          <p:spPr>
            <a:xfrm>
              <a:off x="3711283" y="1076206"/>
              <a:ext cx="283071" cy="477216"/>
            </a:xfrm>
            <a:custGeom>
              <a:avLst/>
              <a:gdLst/>
              <a:ahLst/>
              <a:cxnLst/>
              <a:rect l="l" t="t" r="r" b="b"/>
              <a:pathLst>
                <a:path w="283071" h="477216" extrusionOk="0">
                  <a:moveTo>
                    <a:pt x="268604" y="475462"/>
                  </a:moveTo>
                  <a:lnTo>
                    <a:pt x="14468" y="328699"/>
                  </a:lnTo>
                  <a:cubicBezTo>
                    <a:pt x="5540" y="322273"/>
                    <a:pt x="181" y="312027"/>
                    <a:pt x="0" y="301038"/>
                  </a:cubicBezTo>
                  <a:lnTo>
                    <a:pt x="0" y="12646"/>
                  </a:lnTo>
                  <a:cubicBezTo>
                    <a:pt x="0" y="2000"/>
                    <a:pt x="6472" y="-2848"/>
                    <a:pt x="14468" y="1715"/>
                  </a:cubicBezTo>
                  <a:lnTo>
                    <a:pt x="268604" y="148477"/>
                  </a:lnTo>
                  <a:cubicBezTo>
                    <a:pt x="277532" y="154899"/>
                    <a:pt x="282891" y="165154"/>
                    <a:pt x="283071" y="176138"/>
                  </a:cubicBezTo>
                  <a:lnTo>
                    <a:pt x="283071" y="464531"/>
                  </a:lnTo>
                  <a:cubicBezTo>
                    <a:pt x="283071" y="475177"/>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20"/>
            <p:cNvSpPr/>
            <p:nvPr/>
          </p:nvSpPr>
          <p:spPr>
            <a:xfrm>
              <a:off x="4063456" y="1279716"/>
              <a:ext cx="283556" cy="477216"/>
            </a:xfrm>
            <a:custGeom>
              <a:avLst/>
              <a:gdLst/>
              <a:ahLst/>
              <a:cxnLst/>
              <a:rect l="l" t="t" r="r" b="b"/>
              <a:pathLst>
                <a:path w="283556" h="477216" extrusionOk="0">
                  <a:moveTo>
                    <a:pt x="269365" y="475462"/>
                  </a:moveTo>
                  <a:lnTo>
                    <a:pt x="14468" y="328699"/>
                  </a:lnTo>
                  <a:cubicBezTo>
                    <a:pt x="5540" y="322273"/>
                    <a:pt x="181" y="312027"/>
                    <a:pt x="0" y="301038"/>
                  </a:cubicBezTo>
                  <a:lnTo>
                    <a:pt x="0" y="12646"/>
                  </a:lnTo>
                  <a:cubicBezTo>
                    <a:pt x="0" y="2000"/>
                    <a:pt x="6472" y="-2848"/>
                    <a:pt x="14468" y="1715"/>
                  </a:cubicBezTo>
                  <a:lnTo>
                    <a:pt x="269080" y="148477"/>
                  </a:lnTo>
                  <a:cubicBezTo>
                    <a:pt x="278008" y="154903"/>
                    <a:pt x="283366" y="165150"/>
                    <a:pt x="283547" y="176138"/>
                  </a:cubicBezTo>
                  <a:lnTo>
                    <a:pt x="283547" y="464531"/>
                  </a:lnTo>
                  <a:cubicBezTo>
                    <a:pt x="283833" y="475177"/>
                    <a:pt x="277360" y="480119"/>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20"/>
            <p:cNvSpPr/>
            <p:nvPr/>
          </p:nvSpPr>
          <p:spPr>
            <a:xfrm>
              <a:off x="4098484" y="1260570"/>
              <a:ext cx="283570" cy="477216"/>
            </a:xfrm>
            <a:custGeom>
              <a:avLst/>
              <a:gdLst/>
              <a:ahLst/>
              <a:cxnLst/>
              <a:rect l="l" t="t" r="r" b="b"/>
              <a:pathLst>
                <a:path w="283570" h="477216" extrusionOk="0">
                  <a:moveTo>
                    <a:pt x="269079" y="475502"/>
                  </a:moveTo>
                  <a:lnTo>
                    <a:pt x="14468" y="328644"/>
                  </a:lnTo>
                  <a:cubicBezTo>
                    <a:pt x="5521" y="322285"/>
                    <a:pt x="152" y="312048"/>
                    <a:pt x="0" y="301079"/>
                  </a:cubicBezTo>
                  <a:lnTo>
                    <a:pt x="0" y="12686"/>
                  </a:lnTo>
                  <a:cubicBezTo>
                    <a:pt x="0" y="2040"/>
                    <a:pt x="6472" y="-2903"/>
                    <a:pt x="14468" y="1755"/>
                  </a:cubicBezTo>
                  <a:lnTo>
                    <a:pt x="269079" y="148518"/>
                  </a:lnTo>
                  <a:cubicBezTo>
                    <a:pt x="278008" y="154943"/>
                    <a:pt x="283366" y="165190"/>
                    <a:pt x="283547" y="176178"/>
                  </a:cubicBezTo>
                  <a:lnTo>
                    <a:pt x="283547" y="464571"/>
                  </a:lnTo>
                  <a:cubicBezTo>
                    <a:pt x="284023" y="475217"/>
                    <a:pt x="277075" y="480065"/>
                    <a:pt x="269079" y="4755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20"/>
            <p:cNvSpPr/>
            <p:nvPr/>
          </p:nvSpPr>
          <p:spPr>
            <a:xfrm>
              <a:off x="4408015" y="1478241"/>
              <a:ext cx="284023" cy="477161"/>
            </a:xfrm>
            <a:custGeom>
              <a:avLst/>
              <a:gdLst/>
              <a:ahLst/>
              <a:cxnLst/>
              <a:rect l="l" t="t" r="r" b="b"/>
              <a:pathLst>
                <a:path w="284023" h="477161" extrusionOk="0">
                  <a:moveTo>
                    <a:pt x="269556" y="475409"/>
                  </a:moveTo>
                  <a:lnTo>
                    <a:pt x="14468" y="328646"/>
                  </a:lnTo>
                  <a:cubicBezTo>
                    <a:pt x="5521" y="322287"/>
                    <a:pt x="152" y="312050"/>
                    <a:pt x="0" y="301080"/>
                  </a:cubicBezTo>
                  <a:lnTo>
                    <a:pt x="0" y="12593"/>
                  </a:lnTo>
                  <a:cubicBezTo>
                    <a:pt x="0" y="2042"/>
                    <a:pt x="6472" y="-2901"/>
                    <a:pt x="14468" y="1757"/>
                  </a:cubicBezTo>
                  <a:lnTo>
                    <a:pt x="269556" y="148519"/>
                  </a:lnTo>
                  <a:cubicBezTo>
                    <a:pt x="278503" y="154878"/>
                    <a:pt x="283871" y="165116"/>
                    <a:pt x="284023" y="176085"/>
                  </a:cubicBezTo>
                  <a:lnTo>
                    <a:pt x="284023" y="464382"/>
                  </a:lnTo>
                  <a:cubicBezTo>
                    <a:pt x="283547" y="475124"/>
                    <a:pt x="277075" y="480066"/>
                    <a:pt x="269556"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20"/>
            <p:cNvSpPr/>
            <p:nvPr/>
          </p:nvSpPr>
          <p:spPr>
            <a:xfrm>
              <a:off x="3711283" y="1491834"/>
              <a:ext cx="283071" cy="477165"/>
            </a:xfrm>
            <a:custGeom>
              <a:avLst/>
              <a:gdLst/>
              <a:ahLst/>
              <a:cxnLst/>
              <a:rect l="l" t="t" r="r" b="b"/>
              <a:pathLst>
                <a:path w="283071" h="477165" extrusionOk="0">
                  <a:moveTo>
                    <a:pt x="268604" y="475409"/>
                  </a:moveTo>
                  <a:lnTo>
                    <a:pt x="14468" y="328646"/>
                  </a:lnTo>
                  <a:cubicBezTo>
                    <a:pt x="5521" y="322287"/>
                    <a:pt x="152" y="312050"/>
                    <a:pt x="0" y="301080"/>
                  </a:cubicBezTo>
                  <a:lnTo>
                    <a:pt x="0" y="12593"/>
                  </a:lnTo>
                  <a:cubicBezTo>
                    <a:pt x="0" y="2042"/>
                    <a:pt x="6472" y="-2901"/>
                    <a:pt x="14468" y="1757"/>
                  </a:cubicBezTo>
                  <a:lnTo>
                    <a:pt x="268604" y="148519"/>
                  </a:lnTo>
                  <a:cubicBezTo>
                    <a:pt x="277551" y="154878"/>
                    <a:pt x="282919" y="165116"/>
                    <a:pt x="283071" y="176085"/>
                  </a:cubicBezTo>
                  <a:lnTo>
                    <a:pt x="283071" y="464573"/>
                  </a:lnTo>
                  <a:cubicBezTo>
                    <a:pt x="283071" y="475123"/>
                    <a:pt x="276599" y="480066"/>
                    <a:pt x="268604"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20"/>
            <p:cNvSpPr/>
            <p:nvPr/>
          </p:nvSpPr>
          <p:spPr>
            <a:xfrm>
              <a:off x="3711283" y="1946286"/>
              <a:ext cx="980755" cy="657383"/>
            </a:xfrm>
            <a:custGeom>
              <a:avLst/>
              <a:gdLst/>
              <a:ahLst/>
              <a:cxnLst/>
              <a:rect l="l" t="t" r="r" b="b"/>
              <a:pathLst>
                <a:path w="980755" h="657383" extrusionOk="0">
                  <a:moveTo>
                    <a:pt x="966288" y="655629"/>
                  </a:moveTo>
                  <a:lnTo>
                    <a:pt x="14468" y="106884"/>
                  </a:lnTo>
                  <a:cubicBezTo>
                    <a:pt x="5540" y="100458"/>
                    <a:pt x="181" y="90212"/>
                    <a:pt x="0" y="79224"/>
                  </a:cubicBezTo>
                  <a:lnTo>
                    <a:pt x="0" y="12686"/>
                  </a:lnTo>
                  <a:cubicBezTo>
                    <a:pt x="0" y="2040"/>
                    <a:pt x="6472" y="-2903"/>
                    <a:pt x="14468" y="1755"/>
                  </a:cubicBezTo>
                  <a:lnTo>
                    <a:pt x="966288" y="550594"/>
                  </a:lnTo>
                  <a:cubicBezTo>
                    <a:pt x="975235" y="556954"/>
                    <a:pt x="980603" y="567191"/>
                    <a:pt x="980755" y="578160"/>
                  </a:cubicBezTo>
                  <a:lnTo>
                    <a:pt x="980755" y="644698"/>
                  </a:lnTo>
                  <a:cubicBezTo>
                    <a:pt x="980280" y="655344"/>
                    <a:pt x="973807" y="660286"/>
                    <a:pt x="966288" y="6556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20"/>
            <p:cNvSpPr/>
            <p:nvPr/>
          </p:nvSpPr>
          <p:spPr>
            <a:xfrm>
              <a:off x="3715090" y="2139055"/>
              <a:ext cx="732044" cy="480371"/>
            </a:xfrm>
            <a:custGeom>
              <a:avLst/>
              <a:gdLst/>
              <a:ahLst/>
              <a:cxnLst/>
              <a:rect l="l" t="t" r="r" b="b"/>
              <a:pathLst>
                <a:path w="732044" h="480371" extrusionOk="0">
                  <a:moveTo>
                    <a:pt x="717577" y="478449"/>
                  </a:moveTo>
                  <a:lnTo>
                    <a:pt x="14468" y="73425"/>
                  </a:lnTo>
                  <a:cubicBezTo>
                    <a:pt x="5521" y="67066"/>
                    <a:pt x="152" y="56829"/>
                    <a:pt x="0" y="45860"/>
                  </a:cubicBezTo>
                  <a:lnTo>
                    <a:pt x="0" y="12686"/>
                  </a:lnTo>
                  <a:cubicBezTo>
                    <a:pt x="0" y="2040"/>
                    <a:pt x="6472" y="-2903"/>
                    <a:pt x="14468" y="1755"/>
                  </a:cubicBezTo>
                  <a:lnTo>
                    <a:pt x="717577" y="407064"/>
                  </a:lnTo>
                  <a:cubicBezTo>
                    <a:pt x="726505" y="413489"/>
                    <a:pt x="731864" y="423736"/>
                    <a:pt x="732045" y="434724"/>
                  </a:cubicBezTo>
                  <a:lnTo>
                    <a:pt x="732045" y="467708"/>
                  </a:lnTo>
                  <a:cubicBezTo>
                    <a:pt x="732045" y="478449"/>
                    <a:pt x="725572" y="483392"/>
                    <a:pt x="717577" y="47844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20"/>
            <p:cNvSpPr/>
            <p:nvPr/>
          </p:nvSpPr>
          <p:spPr>
            <a:xfrm>
              <a:off x="3715090" y="2264376"/>
              <a:ext cx="732044" cy="480312"/>
            </a:xfrm>
            <a:custGeom>
              <a:avLst/>
              <a:gdLst/>
              <a:ahLst/>
              <a:cxnLst/>
              <a:rect l="l" t="t" r="r" b="b"/>
              <a:pathLst>
                <a:path w="732044" h="480312" extrusionOk="0">
                  <a:moveTo>
                    <a:pt x="717577" y="478598"/>
                  </a:moveTo>
                  <a:lnTo>
                    <a:pt x="14468" y="73195"/>
                  </a:lnTo>
                  <a:cubicBezTo>
                    <a:pt x="5521" y="66836"/>
                    <a:pt x="152" y="56599"/>
                    <a:pt x="0" y="45629"/>
                  </a:cubicBezTo>
                  <a:lnTo>
                    <a:pt x="0" y="12646"/>
                  </a:lnTo>
                  <a:cubicBezTo>
                    <a:pt x="0" y="2000"/>
                    <a:pt x="6472" y="-2848"/>
                    <a:pt x="14468" y="1715"/>
                  </a:cubicBezTo>
                  <a:lnTo>
                    <a:pt x="717577" y="407023"/>
                  </a:lnTo>
                  <a:cubicBezTo>
                    <a:pt x="726505" y="413449"/>
                    <a:pt x="731864" y="423696"/>
                    <a:pt x="732045" y="434684"/>
                  </a:cubicBezTo>
                  <a:lnTo>
                    <a:pt x="732045" y="467667"/>
                  </a:lnTo>
                  <a:cubicBezTo>
                    <a:pt x="732045" y="478313"/>
                    <a:pt x="725572" y="483161"/>
                    <a:pt x="717577" y="4785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20"/>
            <p:cNvSpPr/>
            <p:nvPr/>
          </p:nvSpPr>
          <p:spPr>
            <a:xfrm>
              <a:off x="3715090" y="2389467"/>
              <a:ext cx="599361" cy="403889"/>
            </a:xfrm>
            <a:custGeom>
              <a:avLst/>
              <a:gdLst/>
              <a:ahLst/>
              <a:cxnLst/>
              <a:rect l="l" t="t" r="r" b="b"/>
              <a:pathLst>
                <a:path w="599361" h="403889" extrusionOk="0">
                  <a:moveTo>
                    <a:pt x="584893" y="402175"/>
                  </a:moveTo>
                  <a:lnTo>
                    <a:pt x="14468" y="73195"/>
                  </a:lnTo>
                  <a:cubicBezTo>
                    <a:pt x="5521" y="66836"/>
                    <a:pt x="152" y="56599"/>
                    <a:pt x="0" y="45629"/>
                  </a:cubicBezTo>
                  <a:lnTo>
                    <a:pt x="0" y="12646"/>
                  </a:lnTo>
                  <a:cubicBezTo>
                    <a:pt x="0" y="2000"/>
                    <a:pt x="6472" y="-2848"/>
                    <a:pt x="14468" y="1715"/>
                  </a:cubicBezTo>
                  <a:lnTo>
                    <a:pt x="584893" y="330600"/>
                  </a:lnTo>
                  <a:cubicBezTo>
                    <a:pt x="593822" y="337026"/>
                    <a:pt x="599180" y="347272"/>
                    <a:pt x="599361" y="358261"/>
                  </a:cubicBezTo>
                  <a:lnTo>
                    <a:pt x="599361" y="391244"/>
                  </a:lnTo>
                  <a:cubicBezTo>
                    <a:pt x="599361" y="401890"/>
                    <a:pt x="592889" y="406738"/>
                    <a:pt x="584893" y="4021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20"/>
            <p:cNvSpPr/>
            <p:nvPr/>
          </p:nvSpPr>
          <p:spPr>
            <a:xfrm>
              <a:off x="4855752" y="2612272"/>
              <a:ext cx="1403078" cy="900663"/>
            </a:xfrm>
            <a:custGeom>
              <a:avLst/>
              <a:gdLst/>
              <a:ahLst/>
              <a:cxnLst/>
              <a:rect l="l" t="t" r="r" b="b"/>
              <a:pathLst>
                <a:path w="1403078" h="900663" extrusionOk="0">
                  <a:moveTo>
                    <a:pt x="1388610" y="898735"/>
                  </a:moveTo>
                  <a:lnTo>
                    <a:pt x="14468" y="106749"/>
                  </a:lnTo>
                  <a:cubicBezTo>
                    <a:pt x="5520" y="100390"/>
                    <a:pt x="152" y="90152"/>
                    <a:pt x="0" y="79183"/>
                  </a:cubicBezTo>
                  <a:lnTo>
                    <a:pt x="0" y="12646"/>
                  </a:lnTo>
                  <a:cubicBezTo>
                    <a:pt x="0" y="2000"/>
                    <a:pt x="6472" y="-2848"/>
                    <a:pt x="14468" y="1715"/>
                  </a:cubicBezTo>
                  <a:lnTo>
                    <a:pt x="1388610" y="794177"/>
                  </a:lnTo>
                  <a:cubicBezTo>
                    <a:pt x="1397557" y="800536"/>
                    <a:pt x="1402926" y="810773"/>
                    <a:pt x="1403078" y="821742"/>
                  </a:cubicBezTo>
                  <a:lnTo>
                    <a:pt x="1403078" y="888280"/>
                  </a:lnTo>
                  <a:cubicBezTo>
                    <a:pt x="1403078" y="898735"/>
                    <a:pt x="1396606" y="903678"/>
                    <a:pt x="1388610" y="89873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20"/>
            <p:cNvSpPr/>
            <p:nvPr/>
          </p:nvSpPr>
          <p:spPr>
            <a:xfrm>
              <a:off x="4860130" y="2805136"/>
              <a:ext cx="1263255" cy="786670"/>
            </a:xfrm>
            <a:custGeom>
              <a:avLst/>
              <a:gdLst/>
              <a:ahLst/>
              <a:cxnLst/>
              <a:rect l="l" t="t" r="r" b="b"/>
              <a:pathLst>
                <a:path w="1263255" h="786670" extrusionOk="0">
                  <a:moveTo>
                    <a:pt x="1248788" y="784956"/>
                  </a:moveTo>
                  <a:lnTo>
                    <a:pt x="14468" y="73195"/>
                  </a:lnTo>
                  <a:cubicBezTo>
                    <a:pt x="5521" y="66836"/>
                    <a:pt x="152" y="56599"/>
                    <a:pt x="0" y="45629"/>
                  </a:cubicBezTo>
                  <a:lnTo>
                    <a:pt x="0" y="12646"/>
                  </a:lnTo>
                  <a:cubicBezTo>
                    <a:pt x="0" y="2000"/>
                    <a:pt x="6472" y="-2848"/>
                    <a:pt x="14468" y="1715"/>
                  </a:cubicBezTo>
                  <a:lnTo>
                    <a:pt x="1248788" y="713381"/>
                  </a:lnTo>
                  <a:cubicBezTo>
                    <a:pt x="1257716" y="719807"/>
                    <a:pt x="1263075" y="730053"/>
                    <a:pt x="1263256" y="741042"/>
                  </a:cubicBezTo>
                  <a:lnTo>
                    <a:pt x="1263256" y="774025"/>
                  </a:lnTo>
                  <a:cubicBezTo>
                    <a:pt x="1263256" y="784671"/>
                    <a:pt x="1256783" y="78951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20"/>
            <p:cNvSpPr/>
            <p:nvPr/>
          </p:nvSpPr>
          <p:spPr>
            <a:xfrm>
              <a:off x="4860130" y="2930227"/>
              <a:ext cx="1263255" cy="786839"/>
            </a:xfrm>
            <a:custGeom>
              <a:avLst/>
              <a:gdLst/>
              <a:ahLst/>
              <a:cxnLst/>
              <a:rect l="l" t="t" r="r" b="b"/>
              <a:pathLst>
                <a:path w="1263255" h="786839" extrusionOk="0">
                  <a:moveTo>
                    <a:pt x="1248788" y="784956"/>
                  </a:moveTo>
                  <a:lnTo>
                    <a:pt x="14468" y="73290"/>
                  </a:lnTo>
                  <a:cubicBezTo>
                    <a:pt x="5540" y="66864"/>
                    <a:pt x="181" y="56617"/>
                    <a:pt x="0" y="45629"/>
                  </a:cubicBezTo>
                  <a:lnTo>
                    <a:pt x="0" y="12646"/>
                  </a:lnTo>
                  <a:cubicBezTo>
                    <a:pt x="0" y="2000"/>
                    <a:pt x="6472" y="-2848"/>
                    <a:pt x="14468" y="1714"/>
                  </a:cubicBezTo>
                  <a:lnTo>
                    <a:pt x="1248788" y="713856"/>
                  </a:lnTo>
                  <a:cubicBezTo>
                    <a:pt x="1257735" y="720215"/>
                    <a:pt x="1263104" y="730453"/>
                    <a:pt x="1263256" y="741422"/>
                  </a:cubicBezTo>
                  <a:lnTo>
                    <a:pt x="1263256" y="774405"/>
                  </a:lnTo>
                  <a:cubicBezTo>
                    <a:pt x="1263256" y="784671"/>
                    <a:pt x="1256783" y="78989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20"/>
            <p:cNvSpPr/>
            <p:nvPr/>
          </p:nvSpPr>
          <p:spPr>
            <a:xfrm>
              <a:off x="4860130" y="3055222"/>
              <a:ext cx="1034438" cy="654829"/>
            </a:xfrm>
            <a:custGeom>
              <a:avLst/>
              <a:gdLst/>
              <a:ahLst/>
              <a:cxnLst/>
              <a:rect l="l" t="t" r="r" b="b"/>
              <a:pathLst>
                <a:path w="1034438" h="654829" extrusionOk="0">
                  <a:moveTo>
                    <a:pt x="1019971" y="653117"/>
                  </a:moveTo>
                  <a:lnTo>
                    <a:pt x="14468" y="73290"/>
                  </a:lnTo>
                  <a:cubicBezTo>
                    <a:pt x="5540" y="66864"/>
                    <a:pt x="181" y="56618"/>
                    <a:pt x="0" y="45629"/>
                  </a:cubicBezTo>
                  <a:lnTo>
                    <a:pt x="0" y="12646"/>
                  </a:lnTo>
                  <a:cubicBezTo>
                    <a:pt x="0" y="2000"/>
                    <a:pt x="6472" y="-2848"/>
                    <a:pt x="14468" y="1715"/>
                  </a:cubicBezTo>
                  <a:lnTo>
                    <a:pt x="1019971" y="581542"/>
                  </a:lnTo>
                  <a:cubicBezTo>
                    <a:pt x="1028880" y="587929"/>
                    <a:pt x="1034248" y="598157"/>
                    <a:pt x="1034438" y="609107"/>
                  </a:cubicBezTo>
                  <a:lnTo>
                    <a:pt x="1034438" y="642091"/>
                  </a:lnTo>
                  <a:cubicBezTo>
                    <a:pt x="1034438" y="652832"/>
                    <a:pt x="1027871" y="657679"/>
                    <a:pt x="1019971" y="6531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20"/>
            <p:cNvSpPr/>
            <p:nvPr/>
          </p:nvSpPr>
          <p:spPr>
            <a:xfrm>
              <a:off x="4063456" y="1695343"/>
              <a:ext cx="283556" cy="477207"/>
            </a:xfrm>
            <a:custGeom>
              <a:avLst/>
              <a:gdLst/>
              <a:ahLst/>
              <a:cxnLst/>
              <a:rect l="l" t="t" r="r" b="b"/>
              <a:pathLst>
                <a:path w="283556" h="477207" extrusionOk="0">
                  <a:moveTo>
                    <a:pt x="269365" y="475409"/>
                  </a:moveTo>
                  <a:lnTo>
                    <a:pt x="14468" y="328646"/>
                  </a:lnTo>
                  <a:cubicBezTo>
                    <a:pt x="5521" y="322287"/>
                    <a:pt x="152" y="312050"/>
                    <a:pt x="0" y="301080"/>
                  </a:cubicBezTo>
                  <a:lnTo>
                    <a:pt x="0" y="12593"/>
                  </a:lnTo>
                  <a:cubicBezTo>
                    <a:pt x="0" y="2042"/>
                    <a:pt x="6472" y="-2901"/>
                    <a:pt x="14468" y="1757"/>
                  </a:cubicBezTo>
                  <a:lnTo>
                    <a:pt x="269080" y="148519"/>
                  </a:lnTo>
                  <a:cubicBezTo>
                    <a:pt x="278027" y="154878"/>
                    <a:pt x="283395" y="165116"/>
                    <a:pt x="283547" y="176085"/>
                  </a:cubicBezTo>
                  <a:lnTo>
                    <a:pt x="283547" y="464573"/>
                  </a:lnTo>
                  <a:cubicBezTo>
                    <a:pt x="283833" y="475409"/>
                    <a:pt x="277360" y="480066"/>
                    <a:pt x="269365"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20"/>
            <p:cNvSpPr/>
            <p:nvPr/>
          </p:nvSpPr>
          <p:spPr>
            <a:xfrm>
              <a:off x="4408015" y="1893817"/>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518"/>
                  </a:lnTo>
                  <a:cubicBezTo>
                    <a:pt x="278484" y="154943"/>
                    <a:pt x="283842" y="165190"/>
                    <a:pt x="284023" y="176178"/>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20"/>
            <p:cNvSpPr/>
            <p:nvPr/>
          </p:nvSpPr>
          <p:spPr>
            <a:xfrm>
              <a:off x="4855752" y="1988490"/>
              <a:ext cx="1403078" cy="1286379"/>
            </a:xfrm>
            <a:custGeom>
              <a:avLst/>
              <a:gdLst/>
              <a:ahLst/>
              <a:cxnLst/>
              <a:rect l="l" t="t" r="r" b="b"/>
              <a:pathLst>
                <a:path w="1403078" h="1286379" extrusionOk="0">
                  <a:moveTo>
                    <a:pt x="1388610" y="1284884"/>
                  </a:moveTo>
                  <a:lnTo>
                    <a:pt x="14468" y="492137"/>
                  </a:lnTo>
                  <a:cubicBezTo>
                    <a:pt x="5520" y="485777"/>
                    <a:pt x="152" y="475540"/>
                    <a:pt x="0" y="464571"/>
                  </a:cubicBezTo>
                  <a:lnTo>
                    <a:pt x="0" y="12686"/>
                  </a:lnTo>
                  <a:cubicBezTo>
                    <a:pt x="0" y="2040"/>
                    <a:pt x="6472" y="-2903"/>
                    <a:pt x="14468" y="1755"/>
                  </a:cubicBezTo>
                  <a:lnTo>
                    <a:pt x="1388610" y="794027"/>
                  </a:lnTo>
                  <a:cubicBezTo>
                    <a:pt x="1397539" y="800452"/>
                    <a:pt x="1402897" y="810699"/>
                    <a:pt x="1403078" y="821687"/>
                  </a:cubicBezTo>
                  <a:lnTo>
                    <a:pt x="1403078" y="1273572"/>
                  </a:lnTo>
                  <a:cubicBezTo>
                    <a:pt x="1403078" y="1284218"/>
                    <a:pt x="1396606" y="1289066"/>
                    <a:pt x="1388610" y="1284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20"/>
            <p:cNvSpPr/>
            <p:nvPr/>
          </p:nvSpPr>
          <p:spPr>
            <a:xfrm>
              <a:off x="4846614" y="1414848"/>
              <a:ext cx="423274" cy="545612"/>
            </a:xfrm>
            <a:custGeom>
              <a:avLst/>
              <a:gdLst/>
              <a:ahLst/>
              <a:cxnLst/>
              <a:rect l="l" t="t" r="r" b="b"/>
              <a:pathLst>
                <a:path w="423274" h="545612" extrusionOk="0">
                  <a:moveTo>
                    <a:pt x="211685" y="516844"/>
                  </a:moveTo>
                  <a:cubicBezTo>
                    <a:pt x="94991" y="449546"/>
                    <a:pt x="0" y="285389"/>
                    <a:pt x="0" y="150793"/>
                  </a:cubicBezTo>
                  <a:cubicBezTo>
                    <a:pt x="0" y="16197"/>
                    <a:pt x="95182" y="-38459"/>
                    <a:pt x="211685" y="28744"/>
                  </a:cubicBezTo>
                  <a:cubicBezTo>
                    <a:pt x="328187" y="95947"/>
                    <a:pt x="423274" y="260295"/>
                    <a:pt x="423274" y="394795"/>
                  </a:cubicBezTo>
                  <a:cubicBezTo>
                    <a:pt x="423274" y="529296"/>
                    <a:pt x="328283" y="584142"/>
                    <a:pt x="211685" y="516844"/>
                  </a:cubicBezTo>
                  <a:close/>
                  <a:moveTo>
                    <a:pt x="211685" y="99274"/>
                  </a:moveTo>
                  <a:cubicBezTo>
                    <a:pt x="128686" y="51747"/>
                    <a:pt x="61202" y="90434"/>
                    <a:pt x="61202" y="186058"/>
                  </a:cubicBezTo>
                  <a:cubicBezTo>
                    <a:pt x="61202" y="281682"/>
                    <a:pt x="128686" y="398502"/>
                    <a:pt x="211685" y="446314"/>
                  </a:cubicBezTo>
                  <a:cubicBezTo>
                    <a:pt x="294683" y="494126"/>
                    <a:pt x="362167" y="455249"/>
                    <a:pt x="362167" y="359531"/>
                  </a:cubicBezTo>
                  <a:cubicBezTo>
                    <a:pt x="362167" y="263811"/>
                    <a:pt x="294493" y="147561"/>
                    <a:pt x="211685" y="992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20"/>
            <p:cNvSpPr/>
            <p:nvPr/>
          </p:nvSpPr>
          <p:spPr>
            <a:xfrm>
              <a:off x="4846614" y="1414848"/>
              <a:ext cx="423274" cy="545629"/>
            </a:xfrm>
            <a:custGeom>
              <a:avLst/>
              <a:gdLst/>
              <a:ahLst/>
              <a:cxnLst/>
              <a:rect l="l" t="t" r="r" b="b"/>
              <a:pathLst>
                <a:path w="423274" h="545629" extrusionOk="0">
                  <a:moveTo>
                    <a:pt x="211685" y="516844"/>
                  </a:moveTo>
                  <a:cubicBezTo>
                    <a:pt x="94991" y="449546"/>
                    <a:pt x="0" y="285389"/>
                    <a:pt x="0" y="150793"/>
                  </a:cubicBezTo>
                  <a:cubicBezTo>
                    <a:pt x="0" y="16197"/>
                    <a:pt x="95182" y="-38459"/>
                    <a:pt x="211685" y="28744"/>
                  </a:cubicBezTo>
                  <a:lnTo>
                    <a:pt x="211685" y="99274"/>
                  </a:lnTo>
                  <a:cubicBezTo>
                    <a:pt x="128686" y="51747"/>
                    <a:pt x="61202" y="90434"/>
                    <a:pt x="61202" y="186058"/>
                  </a:cubicBezTo>
                  <a:cubicBezTo>
                    <a:pt x="61202" y="281682"/>
                    <a:pt x="128686" y="398502"/>
                    <a:pt x="211685" y="446314"/>
                  </a:cubicBezTo>
                  <a:cubicBezTo>
                    <a:pt x="294683" y="494126"/>
                    <a:pt x="362167" y="455249"/>
                    <a:pt x="362167" y="359531"/>
                  </a:cubicBezTo>
                  <a:lnTo>
                    <a:pt x="423274" y="394795"/>
                  </a:lnTo>
                  <a:cubicBezTo>
                    <a:pt x="423179" y="529391"/>
                    <a:pt x="328283" y="584142"/>
                    <a:pt x="211685" y="5168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20"/>
            <p:cNvSpPr/>
            <p:nvPr/>
          </p:nvSpPr>
          <p:spPr>
            <a:xfrm>
              <a:off x="5340323" y="1699604"/>
              <a:ext cx="423179" cy="545654"/>
            </a:xfrm>
            <a:custGeom>
              <a:avLst/>
              <a:gdLst/>
              <a:ahLst/>
              <a:cxnLst/>
              <a:rect l="l" t="t" r="r" b="b"/>
              <a:pathLst>
                <a:path w="423179" h="545654" extrusionOk="0">
                  <a:moveTo>
                    <a:pt x="211589" y="516869"/>
                  </a:moveTo>
                  <a:cubicBezTo>
                    <a:pt x="94896" y="449571"/>
                    <a:pt x="0" y="285318"/>
                    <a:pt x="0" y="150817"/>
                  </a:cubicBezTo>
                  <a:cubicBezTo>
                    <a:pt x="0" y="16316"/>
                    <a:pt x="95182" y="-38529"/>
                    <a:pt x="211589" y="28769"/>
                  </a:cubicBezTo>
                  <a:cubicBezTo>
                    <a:pt x="327997" y="96066"/>
                    <a:pt x="423179" y="260224"/>
                    <a:pt x="423179" y="394820"/>
                  </a:cubicBezTo>
                  <a:cubicBezTo>
                    <a:pt x="423179" y="529416"/>
                    <a:pt x="328283" y="584167"/>
                    <a:pt x="211589" y="516869"/>
                  </a:cubicBezTo>
                  <a:close/>
                  <a:moveTo>
                    <a:pt x="211589" y="99298"/>
                  </a:moveTo>
                  <a:cubicBezTo>
                    <a:pt x="128591" y="51772"/>
                    <a:pt x="61107" y="90363"/>
                    <a:pt x="61107" y="186082"/>
                  </a:cubicBezTo>
                  <a:cubicBezTo>
                    <a:pt x="61107" y="281801"/>
                    <a:pt x="128591" y="398432"/>
                    <a:pt x="211589" y="446339"/>
                  </a:cubicBezTo>
                  <a:cubicBezTo>
                    <a:pt x="294588" y="494246"/>
                    <a:pt x="362072" y="455274"/>
                    <a:pt x="362072" y="359555"/>
                  </a:cubicBezTo>
                  <a:cubicBezTo>
                    <a:pt x="362072" y="263836"/>
                    <a:pt x="294588" y="147110"/>
                    <a:pt x="211589"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20"/>
            <p:cNvSpPr/>
            <p:nvPr/>
          </p:nvSpPr>
          <p:spPr>
            <a:xfrm>
              <a:off x="5340323" y="1699604"/>
              <a:ext cx="332185" cy="545952"/>
            </a:xfrm>
            <a:custGeom>
              <a:avLst/>
              <a:gdLst/>
              <a:ahLst/>
              <a:cxnLst/>
              <a:rect l="l" t="t" r="r" b="b"/>
              <a:pathLst>
                <a:path w="332185" h="545952" extrusionOk="0">
                  <a:moveTo>
                    <a:pt x="211589" y="516869"/>
                  </a:moveTo>
                  <a:cubicBezTo>
                    <a:pt x="94896" y="449571"/>
                    <a:pt x="0" y="285318"/>
                    <a:pt x="0" y="150817"/>
                  </a:cubicBezTo>
                  <a:cubicBezTo>
                    <a:pt x="0" y="16316"/>
                    <a:pt x="95182" y="-38529"/>
                    <a:pt x="211589" y="28769"/>
                  </a:cubicBezTo>
                  <a:lnTo>
                    <a:pt x="211589" y="99298"/>
                  </a:lnTo>
                  <a:cubicBezTo>
                    <a:pt x="128591" y="51772"/>
                    <a:pt x="61107" y="90363"/>
                    <a:pt x="61107" y="186082"/>
                  </a:cubicBezTo>
                  <a:cubicBezTo>
                    <a:pt x="61107" y="281801"/>
                    <a:pt x="128591" y="398432"/>
                    <a:pt x="211589" y="446339"/>
                  </a:cubicBezTo>
                  <a:cubicBezTo>
                    <a:pt x="242429" y="464114"/>
                    <a:pt x="272030" y="470483"/>
                    <a:pt x="297253" y="465350"/>
                  </a:cubicBezTo>
                  <a:lnTo>
                    <a:pt x="332185" y="543389"/>
                  </a:lnTo>
                  <a:cubicBezTo>
                    <a:pt x="296682" y="550898"/>
                    <a:pt x="254993" y="541868"/>
                    <a:pt x="211589" y="5168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20"/>
            <p:cNvSpPr/>
            <p:nvPr/>
          </p:nvSpPr>
          <p:spPr>
            <a:xfrm>
              <a:off x="5834032" y="1984194"/>
              <a:ext cx="423559" cy="545654"/>
            </a:xfrm>
            <a:custGeom>
              <a:avLst/>
              <a:gdLst/>
              <a:ahLst/>
              <a:cxnLst/>
              <a:rect l="l" t="t" r="r" b="b"/>
              <a:pathLst>
                <a:path w="423559" h="545654" extrusionOk="0">
                  <a:moveTo>
                    <a:pt x="211590" y="516869"/>
                  </a:moveTo>
                  <a:cubicBezTo>
                    <a:pt x="94896" y="449571"/>
                    <a:pt x="0" y="285318"/>
                    <a:pt x="0" y="150817"/>
                  </a:cubicBezTo>
                  <a:cubicBezTo>
                    <a:pt x="0" y="16317"/>
                    <a:pt x="95182" y="-38529"/>
                    <a:pt x="211590" y="28769"/>
                  </a:cubicBezTo>
                  <a:cubicBezTo>
                    <a:pt x="327997" y="96066"/>
                    <a:pt x="423560" y="260224"/>
                    <a:pt x="423560" y="394820"/>
                  </a:cubicBezTo>
                  <a:cubicBezTo>
                    <a:pt x="423560" y="529416"/>
                    <a:pt x="328378" y="584167"/>
                    <a:pt x="211590" y="516869"/>
                  </a:cubicBezTo>
                  <a:close/>
                  <a:moveTo>
                    <a:pt x="211590" y="99298"/>
                  </a:moveTo>
                  <a:cubicBezTo>
                    <a:pt x="128686" y="51772"/>
                    <a:pt x="61107" y="90363"/>
                    <a:pt x="61107" y="186082"/>
                  </a:cubicBezTo>
                  <a:cubicBezTo>
                    <a:pt x="61107" y="281801"/>
                    <a:pt x="128686" y="398432"/>
                    <a:pt x="211590" y="446339"/>
                  </a:cubicBezTo>
                  <a:cubicBezTo>
                    <a:pt x="294493" y="494246"/>
                    <a:pt x="362072" y="455274"/>
                    <a:pt x="362072" y="359555"/>
                  </a:cubicBezTo>
                  <a:cubicBezTo>
                    <a:pt x="362072" y="263836"/>
                    <a:pt x="294588" y="147110"/>
                    <a:pt x="211590"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20"/>
            <p:cNvSpPr/>
            <p:nvPr/>
          </p:nvSpPr>
          <p:spPr>
            <a:xfrm>
              <a:off x="5834032" y="1984177"/>
              <a:ext cx="211589" cy="286951"/>
            </a:xfrm>
            <a:custGeom>
              <a:avLst/>
              <a:gdLst/>
              <a:ahLst/>
              <a:cxnLst/>
              <a:rect l="l" t="t" r="r" b="b"/>
              <a:pathLst>
                <a:path w="211589" h="286951" extrusionOk="0">
                  <a:moveTo>
                    <a:pt x="27412" y="286951"/>
                  </a:moveTo>
                  <a:cubicBezTo>
                    <a:pt x="10194" y="243588"/>
                    <a:pt x="904" y="197477"/>
                    <a:pt x="0" y="150835"/>
                  </a:cubicBezTo>
                  <a:cubicBezTo>
                    <a:pt x="0" y="16239"/>
                    <a:pt x="95182" y="-38512"/>
                    <a:pt x="211590" y="28786"/>
                  </a:cubicBezTo>
                  <a:lnTo>
                    <a:pt x="211590" y="99315"/>
                  </a:lnTo>
                  <a:cubicBezTo>
                    <a:pt x="128686" y="51789"/>
                    <a:pt x="61107" y="90380"/>
                    <a:pt x="61107" y="186099"/>
                  </a:cubicBezTo>
                  <a:cubicBezTo>
                    <a:pt x="61830" y="219254"/>
                    <a:pt x="68540" y="252000"/>
                    <a:pt x="80905" y="2827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20"/>
            <p:cNvSpPr/>
            <p:nvPr/>
          </p:nvSpPr>
          <p:spPr>
            <a:xfrm>
              <a:off x="5029839" y="4705642"/>
              <a:ext cx="429841" cy="247899"/>
            </a:xfrm>
            <a:custGeom>
              <a:avLst/>
              <a:gdLst/>
              <a:ahLst/>
              <a:cxnLst/>
              <a:rect l="l" t="t" r="r" b="b"/>
              <a:pathLst>
                <a:path w="429841" h="247899" extrusionOk="0">
                  <a:moveTo>
                    <a:pt x="429842" y="123950"/>
                  </a:moveTo>
                  <a:cubicBezTo>
                    <a:pt x="429842" y="192405"/>
                    <a:pt x="333619" y="247900"/>
                    <a:pt x="214921" y="247900"/>
                  </a:cubicBezTo>
                  <a:cubicBezTo>
                    <a:pt x="96224" y="247900"/>
                    <a:pt x="0" y="192406"/>
                    <a:pt x="0" y="123950"/>
                  </a:cubicBezTo>
                  <a:cubicBezTo>
                    <a:pt x="0" y="55494"/>
                    <a:pt x="96224"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20"/>
            <p:cNvSpPr/>
            <p:nvPr/>
          </p:nvSpPr>
          <p:spPr>
            <a:xfrm>
              <a:off x="2757750" y="4754499"/>
              <a:ext cx="429841" cy="247899"/>
            </a:xfrm>
            <a:custGeom>
              <a:avLst/>
              <a:gdLst/>
              <a:ahLst/>
              <a:cxnLst/>
              <a:rect l="l" t="t" r="r" b="b"/>
              <a:pathLst>
                <a:path w="429841" h="247899" extrusionOk="0">
                  <a:moveTo>
                    <a:pt x="429842" y="123950"/>
                  </a:moveTo>
                  <a:cubicBezTo>
                    <a:pt x="429842" y="192405"/>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20"/>
            <p:cNvSpPr/>
            <p:nvPr/>
          </p:nvSpPr>
          <p:spPr>
            <a:xfrm>
              <a:off x="2012475" y="3630110"/>
              <a:ext cx="429841" cy="247899"/>
            </a:xfrm>
            <a:custGeom>
              <a:avLst/>
              <a:gdLst/>
              <a:ahLst/>
              <a:cxnLst/>
              <a:rect l="l" t="t" r="r" b="b"/>
              <a:pathLst>
                <a:path w="429841" h="247899" extrusionOk="0">
                  <a:moveTo>
                    <a:pt x="429842" y="123950"/>
                  </a:moveTo>
                  <a:cubicBezTo>
                    <a:pt x="429842" y="192406"/>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20"/>
            <p:cNvSpPr/>
            <p:nvPr/>
          </p:nvSpPr>
          <p:spPr>
            <a:xfrm>
              <a:off x="5244274" y="4799933"/>
              <a:ext cx="116580" cy="90224"/>
            </a:xfrm>
            <a:custGeom>
              <a:avLst/>
              <a:gdLst/>
              <a:ahLst/>
              <a:cxnLst/>
              <a:rect l="l" t="t" r="r" b="b"/>
              <a:pathLst>
                <a:path w="116580" h="90224" extrusionOk="0">
                  <a:moveTo>
                    <a:pt x="107376" y="2"/>
                  </a:moveTo>
                  <a:cubicBezTo>
                    <a:pt x="93384" y="11314"/>
                    <a:pt x="72729" y="953"/>
                    <a:pt x="71682" y="1998"/>
                  </a:cubicBezTo>
                  <a:cubicBezTo>
                    <a:pt x="55302" y="17235"/>
                    <a:pt x="38074" y="31550"/>
                    <a:pt x="20094" y="44868"/>
                  </a:cubicBezTo>
                  <a:cubicBezTo>
                    <a:pt x="11432" y="51711"/>
                    <a:pt x="-2179" y="60932"/>
                    <a:pt x="296" y="74049"/>
                  </a:cubicBezTo>
                  <a:cubicBezTo>
                    <a:pt x="4674" y="97622"/>
                    <a:pt x="42366" y="90398"/>
                    <a:pt x="56644" y="83554"/>
                  </a:cubicBezTo>
                  <a:cubicBezTo>
                    <a:pt x="70921" y="76711"/>
                    <a:pt x="82438" y="64544"/>
                    <a:pt x="95954" y="56084"/>
                  </a:cubicBezTo>
                  <a:cubicBezTo>
                    <a:pt x="105472" y="50095"/>
                    <a:pt x="114990" y="47054"/>
                    <a:pt x="116513" y="34887"/>
                  </a:cubicBezTo>
                  <a:cubicBezTo>
                    <a:pt x="117370" y="27187"/>
                    <a:pt x="109850" y="-283"/>
                    <a:pt x="10737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20"/>
            <p:cNvSpPr/>
            <p:nvPr/>
          </p:nvSpPr>
          <p:spPr>
            <a:xfrm>
              <a:off x="5244760" y="4829592"/>
              <a:ext cx="116051" cy="60483"/>
            </a:xfrm>
            <a:custGeom>
              <a:avLst/>
              <a:gdLst/>
              <a:ahLst/>
              <a:cxnLst/>
              <a:rect l="l" t="t" r="r" b="b"/>
              <a:pathLst>
                <a:path w="116051" h="60483" extrusionOk="0">
                  <a:moveTo>
                    <a:pt x="115837" y="0"/>
                  </a:moveTo>
                  <a:cubicBezTo>
                    <a:pt x="113933" y="11597"/>
                    <a:pt x="104605" y="14828"/>
                    <a:pt x="95087" y="20722"/>
                  </a:cubicBezTo>
                  <a:cubicBezTo>
                    <a:pt x="81381" y="29182"/>
                    <a:pt x="69388" y="41443"/>
                    <a:pt x="55110" y="48572"/>
                  </a:cubicBezTo>
                  <a:cubicBezTo>
                    <a:pt x="40833" y="55701"/>
                    <a:pt x="9233" y="61880"/>
                    <a:pt x="0" y="45055"/>
                  </a:cubicBezTo>
                  <a:cubicBezTo>
                    <a:pt x="5045" y="67773"/>
                    <a:pt x="42071" y="60644"/>
                    <a:pt x="56157" y="53515"/>
                  </a:cubicBezTo>
                  <a:cubicBezTo>
                    <a:pt x="70244" y="46386"/>
                    <a:pt x="81952" y="34505"/>
                    <a:pt x="95468" y="26045"/>
                  </a:cubicBezTo>
                  <a:cubicBezTo>
                    <a:pt x="104986" y="20056"/>
                    <a:pt x="114504" y="17015"/>
                    <a:pt x="116027" y="4848"/>
                  </a:cubicBezTo>
                  <a:cubicBezTo>
                    <a:pt x="116093" y="3232"/>
                    <a:pt x="116027" y="1606"/>
                    <a:pt x="1158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20"/>
            <p:cNvSpPr/>
            <p:nvPr/>
          </p:nvSpPr>
          <p:spPr>
            <a:xfrm>
              <a:off x="5124630" y="4754816"/>
              <a:ext cx="116569" cy="86887"/>
            </a:xfrm>
            <a:custGeom>
              <a:avLst/>
              <a:gdLst/>
              <a:ahLst/>
              <a:cxnLst/>
              <a:rect l="l" t="t" r="r" b="b"/>
              <a:pathLst>
                <a:path w="116569" h="86887" extrusionOk="0">
                  <a:moveTo>
                    <a:pt x="105663" y="63"/>
                  </a:moveTo>
                  <a:cubicBezTo>
                    <a:pt x="91671" y="11470"/>
                    <a:pt x="67590" y="-982"/>
                    <a:pt x="66162" y="63"/>
                  </a:cubicBezTo>
                  <a:cubicBezTo>
                    <a:pt x="51656" y="14825"/>
                    <a:pt x="36275" y="28693"/>
                    <a:pt x="20094" y="41602"/>
                  </a:cubicBezTo>
                  <a:cubicBezTo>
                    <a:pt x="11432" y="48446"/>
                    <a:pt x="-2179" y="57666"/>
                    <a:pt x="296" y="70783"/>
                  </a:cubicBezTo>
                  <a:cubicBezTo>
                    <a:pt x="4674" y="94261"/>
                    <a:pt x="42367" y="87037"/>
                    <a:pt x="56644" y="80288"/>
                  </a:cubicBezTo>
                  <a:cubicBezTo>
                    <a:pt x="70921" y="73540"/>
                    <a:pt x="82438" y="61278"/>
                    <a:pt x="95954" y="52818"/>
                  </a:cubicBezTo>
                  <a:cubicBezTo>
                    <a:pt x="105472" y="46830"/>
                    <a:pt x="114990" y="43313"/>
                    <a:pt x="116513" y="31621"/>
                  </a:cubicBezTo>
                  <a:cubicBezTo>
                    <a:pt x="117370" y="23922"/>
                    <a:pt x="108137" y="-222"/>
                    <a:pt x="105663" y="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20"/>
            <p:cNvSpPr/>
            <p:nvPr/>
          </p:nvSpPr>
          <p:spPr>
            <a:xfrm>
              <a:off x="5124926" y="4782825"/>
              <a:ext cx="116097" cy="60673"/>
            </a:xfrm>
            <a:custGeom>
              <a:avLst/>
              <a:gdLst/>
              <a:ahLst/>
              <a:cxnLst/>
              <a:rect l="l" t="t" r="r" b="b"/>
              <a:pathLst>
                <a:path w="116097" h="60673" extrusionOk="0">
                  <a:moveTo>
                    <a:pt x="115741" y="0"/>
                  </a:moveTo>
                  <a:cubicBezTo>
                    <a:pt x="114218" y="11407"/>
                    <a:pt x="104700" y="14828"/>
                    <a:pt x="95182" y="20912"/>
                  </a:cubicBezTo>
                  <a:cubicBezTo>
                    <a:pt x="81476" y="29372"/>
                    <a:pt x="69388" y="41634"/>
                    <a:pt x="55205" y="48858"/>
                  </a:cubicBezTo>
                  <a:cubicBezTo>
                    <a:pt x="41023" y="56082"/>
                    <a:pt x="9233" y="62070"/>
                    <a:pt x="0" y="45246"/>
                  </a:cubicBezTo>
                  <a:cubicBezTo>
                    <a:pt x="5045" y="67964"/>
                    <a:pt x="42071" y="60835"/>
                    <a:pt x="56157" y="53706"/>
                  </a:cubicBezTo>
                  <a:cubicBezTo>
                    <a:pt x="70244" y="46577"/>
                    <a:pt x="82047" y="34695"/>
                    <a:pt x="95468" y="26235"/>
                  </a:cubicBezTo>
                  <a:cubicBezTo>
                    <a:pt x="104986" y="20246"/>
                    <a:pt x="114504" y="16730"/>
                    <a:pt x="116027" y="5133"/>
                  </a:cubicBezTo>
                  <a:cubicBezTo>
                    <a:pt x="116179" y="3413"/>
                    <a:pt x="116084" y="1692"/>
                    <a:pt x="11574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20"/>
            <p:cNvSpPr/>
            <p:nvPr/>
          </p:nvSpPr>
          <p:spPr>
            <a:xfrm>
              <a:off x="5154433" y="4234936"/>
              <a:ext cx="200389" cy="574156"/>
            </a:xfrm>
            <a:custGeom>
              <a:avLst/>
              <a:gdLst/>
              <a:ahLst/>
              <a:cxnLst/>
              <a:rect l="l" t="t" r="r" b="b"/>
              <a:pathLst>
                <a:path w="200389" h="574156" extrusionOk="0">
                  <a:moveTo>
                    <a:pt x="197978" y="49713"/>
                  </a:moveTo>
                  <a:cubicBezTo>
                    <a:pt x="197312" y="70815"/>
                    <a:pt x="190745" y="162447"/>
                    <a:pt x="187794" y="211304"/>
                  </a:cubicBezTo>
                  <a:cubicBezTo>
                    <a:pt x="184843" y="260162"/>
                    <a:pt x="184177" y="319285"/>
                    <a:pt x="184177" y="319285"/>
                  </a:cubicBezTo>
                  <a:cubicBezTo>
                    <a:pt x="184177" y="319285"/>
                    <a:pt x="192553" y="354645"/>
                    <a:pt x="197978" y="396183"/>
                  </a:cubicBezTo>
                  <a:cubicBezTo>
                    <a:pt x="203404" y="437722"/>
                    <a:pt x="197978" y="568896"/>
                    <a:pt x="197978" y="568896"/>
                  </a:cubicBezTo>
                  <a:cubicBezTo>
                    <a:pt x="187080" y="575911"/>
                    <a:pt x="173088" y="575911"/>
                    <a:pt x="162190" y="568896"/>
                  </a:cubicBezTo>
                  <a:cubicBezTo>
                    <a:pt x="162190" y="568896"/>
                    <a:pt x="139822" y="464337"/>
                    <a:pt x="129448" y="416810"/>
                  </a:cubicBezTo>
                  <a:cubicBezTo>
                    <a:pt x="119073" y="369283"/>
                    <a:pt x="117359" y="342193"/>
                    <a:pt x="111934" y="312916"/>
                  </a:cubicBezTo>
                  <a:cubicBezTo>
                    <a:pt x="105462" y="277462"/>
                    <a:pt x="91375" y="111973"/>
                    <a:pt x="91375" y="111973"/>
                  </a:cubicBezTo>
                  <a:lnTo>
                    <a:pt x="85759" y="111973"/>
                  </a:lnTo>
                  <a:lnTo>
                    <a:pt x="70815" y="298753"/>
                  </a:lnTo>
                  <a:cubicBezTo>
                    <a:pt x="75479" y="312508"/>
                    <a:pt x="78668" y="326718"/>
                    <a:pt x="80334" y="341147"/>
                  </a:cubicBezTo>
                  <a:cubicBezTo>
                    <a:pt x="84426" y="371660"/>
                    <a:pt x="76050" y="524696"/>
                    <a:pt x="76050" y="524696"/>
                  </a:cubicBezTo>
                  <a:cubicBezTo>
                    <a:pt x="63896" y="531473"/>
                    <a:pt x="48952" y="530846"/>
                    <a:pt x="37406" y="523080"/>
                  </a:cubicBezTo>
                  <a:cubicBezTo>
                    <a:pt x="37406" y="523080"/>
                    <a:pt x="0" y="320331"/>
                    <a:pt x="0" y="289533"/>
                  </a:cubicBezTo>
                  <a:cubicBezTo>
                    <a:pt x="0" y="269097"/>
                    <a:pt x="3522" y="0"/>
                    <a:pt x="352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20"/>
            <p:cNvSpPr/>
            <p:nvPr/>
          </p:nvSpPr>
          <p:spPr>
            <a:xfrm>
              <a:off x="5199628" y="3876679"/>
              <a:ext cx="128464" cy="124722"/>
            </a:xfrm>
            <a:custGeom>
              <a:avLst/>
              <a:gdLst/>
              <a:ahLst/>
              <a:cxnLst/>
              <a:rect l="l" t="t" r="r" b="b"/>
              <a:pathLst>
                <a:path w="128464" h="124722" extrusionOk="0">
                  <a:moveTo>
                    <a:pt x="102147" y="0"/>
                  </a:moveTo>
                  <a:cubicBezTo>
                    <a:pt x="102147" y="0"/>
                    <a:pt x="99767" y="46006"/>
                    <a:pt x="100814" y="50093"/>
                  </a:cubicBezTo>
                  <a:cubicBezTo>
                    <a:pt x="101861" y="54181"/>
                    <a:pt x="121945" y="67678"/>
                    <a:pt x="127846" y="72431"/>
                  </a:cubicBezTo>
                  <a:cubicBezTo>
                    <a:pt x="133747" y="77183"/>
                    <a:pt x="95960" y="114445"/>
                    <a:pt x="77590" y="122904"/>
                  </a:cubicBezTo>
                  <a:cubicBezTo>
                    <a:pt x="59220" y="131364"/>
                    <a:pt x="1444" y="109122"/>
                    <a:pt x="112" y="80606"/>
                  </a:cubicBezTo>
                  <a:cubicBezTo>
                    <a:pt x="-1221" y="52089"/>
                    <a:pt x="9630" y="28136"/>
                    <a:pt x="19148" y="26900"/>
                  </a:cubicBezTo>
                  <a:cubicBezTo>
                    <a:pt x="28666" y="25665"/>
                    <a:pt x="102147" y="0"/>
                    <a:pt x="10214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20"/>
            <p:cNvSpPr/>
            <p:nvPr/>
          </p:nvSpPr>
          <p:spPr>
            <a:xfrm>
              <a:off x="4996526" y="3906336"/>
              <a:ext cx="182485" cy="357686"/>
            </a:xfrm>
            <a:custGeom>
              <a:avLst/>
              <a:gdLst/>
              <a:ahLst/>
              <a:cxnLst/>
              <a:rect l="l" t="t" r="r" b="b"/>
              <a:pathLst>
                <a:path w="182485" h="357686" extrusionOk="0">
                  <a:moveTo>
                    <a:pt x="179037" y="55702"/>
                  </a:moveTo>
                  <a:cubicBezTo>
                    <a:pt x="176277" y="35455"/>
                    <a:pt x="189697" y="16159"/>
                    <a:pt x="176752" y="0"/>
                  </a:cubicBezTo>
                  <a:cubicBezTo>
                    <a:pt x="131255" y="44485"/>
                    <a:pt x="136966" y="162352"/>
                    <a:pt x="126687" y="237634"/>
                  </a:cubicBezTo>
                  <a:cubicBezTo>
                    <a:pt x="92897" y="272899"/>
                    <a:pt x="25032" y="307594"/>
                    <a:pt x="5901" y="316243"/>
                  </a:cubicBezTo>
                  <a:cubicBezTo>
                    <a:pt x="2379" y="317764"/>
                    <a:pt x="-572" y="319475"/>
                    <a:pt x="95" y="323182"/>
                  </a:cubicBezTo>
                  <a:cubicBezTo>
                    <a:pt x="2665" y="335739"/>
                    <a:pt x="8061" y="347535"/>
                    <a:pt x="15895" y="357687"/>
                  </a:cubicBezTo>
                  <a:cubicBezTo>
                    <a:pt x="60821" y="338676"/>
                    <a:pt x="93183" y="327270"/>
                    <a:pt x="149150" y="274040"/>
                  </a:cubicBezTo>
                  <a:cubicBezTo>
                    <a:pt x="154509" y="268175"/>
                    <a:pt x="159287" y="261806"/>
                    <a:pt x="163427" y="255029"/>
                  </a:cubicBezTo>
                  <a:cubicBezTo>
                    <a:pt x="179608" y="207502"/>
                    <a:pt x="183605" y="90776"/>
                    <a:pt x="179037" y="5570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20"/>
            <p:cNvSpPr/>
            <p:nvPr/>
          </p:nvSpPr>
          <p:spPr>
            <a:xfrm>
              <a:off x="5154414" y="3894094"/>
              <a:ext cx="208226" cy="419055"/>
            </a:xfrm>
            <a:custGeom>
              <a:avLst/>
              <a:gdLst/>
              <a:ahLst/>
              <a:cxnLst/>
              <a:rect l="l" t="t" r="r" b="b"/>
              <a:pathLst>
                <a:path w="208226" h="419055" extrusionOk="0">
                  <a:moveTo>
                    <a:pt x="152500" y="40568"/>
                  </a:moveTo>
                  <a:cubicBezTo>
                    <a:pt x="152500" y="40568"/>
                    <a:pt x="119091" y="90376"/>
                    <a:pt x="72357" y="95033"/>
                  </a:cubicBezTo>
                  <a:cubicBezTo>
                    <a:pt x="57699" y="80585"/>
                    <a:pt x="56366" y="29066"/>
                    <a:pt x="76736" y="12527"/>
                  </a:cubicBezTo>
                  <a:cubicBezTo>
                    <a:pt x="76736" y="12527"/>
                    <a:pt x="57699" y="-2491"/>
                    <a:pt x="45135" y="360"/>
                  </a:cubicBezTo>
                  <a:cubicBezTo>
                    <a:pt x="31448" y="8744"/>
                    <a:pt x="21301" y="21823"/>
                    <a:pt x="16580" y="37146"/>
                  </a:cubicBezTo>
                  <a:cubicBezTo>
                    <a:pt x="4702" y="71346"/>
                    <a:pt x="-885" y="107419"/>
                    <a:pt x="114" y="143606"/>
                  </a:cubicBezTo>
                  <a:cubicBezTo>
                    <a:pt x="875" y="192463"/>
                    <a:pt x="114" y="341698"/>
                    <a:pt x="114" y="341698"/>
                  </a:cubicBezTo>
                  <a:cubicBezTo>
                    <a:pt x="114" y="341698"/>
                    <a:pt x="6681" y="373256"/>
                    <a:pt x="48942" y="396734"/>
                  </a:cubicBezTo>
                  <a:cubicBezTo>
                    <a:pt x="91203" y="420212"/>
                    <a:pt x="122423" y="422493"/>
                    <a:pt x="151073" y="415745"/>
                  </a:cubicBezTo>
                  <a:cubicBezTo>
                    <a:pt x="174678" y="410231"/>
                    <a:pt x="194190" y="401866"/>
                    <a:pt x="202376" y="384757"/>
                  </a:cubicBezTo>
                  <a:cubicBezTo>
                    <a:pt x="200282" y="350538"/>
                    <a:pt x="184957" y="261187"/>
                    <a:pt x="190668" y="218223"/>
                  </a:cubicBezTo>
                  <a:cubicBezTo>
                    <a:pt x="196379" y="175259"/>
                    <a:pt x="205517" y="143036"/>
                    <a:pt x="207801" y="108246"/>
                  </a:cubicBezTo>
                  <a:cubicBezTo>
                    <a:pt x="210086" y="73456"/>
                    <a:pt x="203233" y="74122"/>
                    <a:pt x="185814" y="61765"/>
                  </a:cubicBezTo>
                  <a:cubicBezTo>
                    <a:pt x="175239" y="53904"/>
                    <a:pt x="164103" y="46813"/>
                    <a:pt x="152500" y="4056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20"/>
            <p:cNvSpPr/>
            <p:nvPr/>
          </p:nvSpPr>
          <p:spPr>
            <a:xfrm>
              <a:off x="5194395" y="3747198"/>
              <a:ext cx="138431" cy="168252"/>
            </a:xfrm>
            <a:custGeom>
              <a:avLst/>
              <a:gdLst/>
              <a:ahLst/>
              <a:cxnLst/>
              <a:rect l="l" t="t" r="r" b="b"/>
              <a:pathLst>
                <a:path w="138431" h="168252" extrusionOk="0">
                  <a:moveTo>
                    <a:pt x="3060" y="60853"/>
                  </a:moveTo>
                  <a:lnTo>
                    <a:pt x="3060" y="60853"/>
                  </a:lnTo>
                  <a:cubicBezTo>
                    <a:pt x="8581" y="25112"/>
                    <a:pt x="34375" y="-1978"/>
                    <a:pt x="71211" y="113"/>
                  </a:cubicBezTo>
                  <a:cubicBezTo>
                    <a:pt x="110416" y="2252"/>
                    <a:pt x="140465" y="35740"/>
                    <a:pt x="138324" y="74892"/>
                  </a:cubicBezTo>
                  <a:cubicBezTo>
                    <a:pt x="138314" y="74930"/>
                    <a:pt x="138314" y="74978"/>
                    <a:pt x="138314" y="75016"/>
                  </a:cubicBezTo>
                  <a:cubicBezTo>
                    <a:pt x="137105" y="96983"/>
                    <a:pt x="125655" y="117105"/>
                    <a:pt x="107380" y="129386"/>
                  </a:cubicBezTo>
                  <a:cubicBezTo>
                    <a:pt x="106057" y="134804"/>
                    <a:pt x="104144" y="140071"/>
                    <a:pt x="101669" y="145070"/>
                  </a:cubicBezTo>
                  <a:cubicBezTo>
                    <a:pt x="88629" y="160279"/>
                    <a:pt x="49128" y="169689"/>
                    <a:pt x="37802" y="168073"/>
                  </a:cubicBezTo>
                  <a:cubicBezTo>
                    <a:pt x="23981" y="166847"/>
                    <a:pt x="12322" y="157313"/>
                    <a:pt x="8391" y="144025"/>
                  </a:cubicBezTo>
                  <a:cubicBezTo>
                    <a:pt x="-3793" y="115984"/>
                    <a:pt x="15" y="78533"/>
                    <a:pt x="3060" y="6085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20"/>
            <p:cNvSpPr/>
            <p:nvPr/>
          </p:nvSpPr>
          <p:spPr>
            <a:xfrm>
              <a:off x="5199668" y="3732408"/>
              <a:ext cx="146095" cy="144175"/>
            </a:xfrm>
            <a:custGeom>
              <a:avLst/>
              <a:gdLst/>
              <a:ahLst/>
              <a:cxnLst/>
              <a:rect l="l" t="t" r="r" b="b"/>
              <a:pathLst>
                <a:path w="146095" h="144175" extrusionOk="0">
                  <a:moveTo>
                    <a:pt x="102106" y="144176"/>
                  </a:moveTo>
                  <a:lnTo>
                    <a:pt x="102106" y="144176"/>
                  </a:lnTo>
                  <a:lnTo>
                    <a:pt x="98680" y="113093"/>
                  </a:lnTo>
                  <a:cubicBezTo>
                    <a:pt x="98680" y="113093"/>
                    <a:pt x="124189" y="47126"/>
                    <a:pt x="63939" y="59768"/>
                  </a:cubicBezTo>
                  <a:cubicBezTo>
                    <a:pt x="24152" y="68133"/>
                    <a:pt x="14158" y="71745"/>
                    <a:pt x="2070" y="45130"/>
                  </a:cubicBezTo>
                  <a:cubicBezTo>
                    <a:pt x="-10018" y="18515"/>
                    <a:pt x="32624" y="-5534"/>
                    <a:pt x="83355" y="1120"/>
                  </a:cubicBezTo>
                  <a:cubicBezTo>
                    <a:pt x="119563" y="4913"/>
                    <a:pt x="146823" y="35777"/>
                    <a:pt x="146081" y="72125"/>
                  </a:cubicBezTo>
                  <a:cubicBezTo>
                    <a:pt x="144748" y="91706"/>
                    <a:pt x="139513" y="131439"/>
                    <a:pt x="102106" y="14417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20"/>
            <p:cNvSpPr/>
            <p:nvPr/>
          </p:nvSpPr>
          <p:spPr>
            <a:xfrm>
              <a:off x="5186268" y="3976961"/>
              <a:ext cx="186859" cy="320520"/>
            </a:xfrm>
            <a:custGeom>
              <a:avLst/>
              <a:gdLst/>
              <a:ahLst/>
              <a:cxnLst/>
              <a:rect l="l" t="t" r="r" b="b"/>
              <a:pathLst>
                <a:path w="186859" h="320520" extrusionOk="0">
                  <a:moveTo>
                    <a:pt x="186131" y="4943"/>
                  </a:moveTo>
                  <a:cubicBezTo>
                    <a:pt x="168713" y="0"/>
                    <a:pt x="182039" y="4088"/>
                    <a:pt x="168713" y="0"/>
                  </a:cubicBezTo>
                  <a:cubicBezTo>
                    <a:pt x="123216" y="44485"/>
                    <a:pt x="128832" y="120813"/>
                    <a:pt x="118552" y="196286"/>
                  </a:cubicBezTo>
                  <a:cubicBezTo>
                    <a:pt x="93424" y="237729"/>
                    <a:pt x="241" y="293906"/>
                    <a:pt x="241" y="293906"/>
                  </a:cubicBezTo>
                  <a:cubicBezTo>
                    <a:pt x="-901" y="301986"/>
                    <a:pt x="1859" y="304362"/>
                    <a:pt x="11948" y="320521"/>
                  </a:cubicBezTo>
                  <a:cubicBezTo>
                    <a:pt x="63842" y="300693"/>
                    <a:pt x="111042" y="270295"/>
                    <a:pt x="150533" y="231266"/>
                  </a:cubicBezTo>
                  <a:cubicBezTo>
                    <a:pt x="152818" y="229174"/>
                    <a:pt x="156054" y="228604"/>
                    <a:pt x="157006" y="225752"/>
                  </a:cubicBezTo>
                  <a:cubicBezTo>
                    <a:pt x="172901" y="177655"/>
                    <a:pt x="190700" y="40018"/>
                    <a:pt x="186131" y="49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20"/>
            <p:cNvSpPr/>
            <p:nvPr/>
          </p:nvSpPr>
          <p:spPr>
            <a:xfrm>
              <a:off x="4957596" y="4074866"/>
              <a:ext cx="216348" cy="290578"/>
            </a:xfrm>
            <a:custGeom>
              <a:avLst/>
              <a:gdLst/>
              <a:ahLst/>
              <a:cxnLst/>
              <a:rect l="l" t="t" r="r" b="b"/>
              <a:pathLst>
                <a:path w="216348" h="290578" extrusionOk="0">
                  <a:moveTo>
                    <a:pt x="0" y="0"/>
                  </a:moveTo>
                  <a:lnTo>
                    <a:pt x="67770" y="231360"/>
                  </a:lnTo>
                  <a:lnTo>
                    <a:pt x="216349" y="290579"/>
                  </a:lnTo>
                  <a:lnTo>
                    <a:pt x="162190" y="65302"/>
                  </a:lnTo>
                  <a:lnTo>
                    <a:pt x="0"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20"/>
            <p:cNvSpPr/>
            <p:nvPr/>
          </p:nvSpPr>
          <p:spPr>
            <a:xfrm>
              <a:off x="5101717" y="4257084"/>
              <a:ext cx="109578" cy="53390"/>
            </a:xfrm>
            <a:custGeom>
              <a:avLst/>
              <a:gdLst/>
              <a:ahLst/>
              <a:cxnLst/>
              <a:rect l="l" t="t" r="r" b="b"/>
              <a:pathLst>
                <a:path w="109578" h="53390" extrusionOk="0">
                  <a:moveTo>
                    <a:pt x="108112" y="15494"/>
                  </a:moveTo>
                  <a:cubicBezTo>
                    <a:pt x="105923" y="7604"/>
                    <a:pt x="100212" y="9505"/>
                    <a:pt x="93739" y="11502"/>
                  </a:cubicBezTo>
                  <a:cubicBezTo>
                    <a:pt x="86772" y="14353"/>
                    <a:pt x="79100" y="15019"/>
                    <a:pt x="71752" y="13403"/>
                  </a:cubicBezTo>
                  <a:cubicBezTo>
                    <a:pt x="66003" y="10627"/>
                    <a:pt x="60683" y="7043"/>
                    <a:pt x="55952" y="2757"/>
                  </a:cubicBezTo>
                  <a:cubicBezTo>
                    <a:pt x="53077" y="1017"/>
                    <a:pt x="49794" y="67"/>
                    <a:pt x="46434" y="0"/>
                  </a:cubicBezTo>
                  <a:cubicBezTo>
                    <a:pt x="46434" y="1996"/>
                    <a:pt x="49860" y="13688"/>
                    <a:pt x="49860" y="13688"/>
                  </a:cubicBezTo>
                  <a:cubicBezTo>
                    <a:pt x="49860" y="13688"/>
                    <a:pt x="17308" y="13688"/>
                    <a:pt x="13977" y="13688"/>
                  </a:cubicBezTo>
                  <a:cubicBezTo>
                    <a:pt x="11045" y="13070"/>
                    <a:pt x="8171" y="14952"/>
                    <a:pt x="7552" y="17880"/>
                  </a:cubicBezTo>
                  <a:cubicBezTo>
                    <a:pt x="7200" y="19572"/>
                    <a:pt x="7676" y="21339"/>
                    <a:pt x="8837" y="22623"/>
                  </a:cubicBezTo>
                  <a:cubicBezTo>
                    <a:pt x="8104" y="22680"/>
                    <a:pt x="7381" y="22680"/>
                    <a:pt x="6648" y="22623"/>
                  </a:cubicBezTo>
                  <a:cubicBezTo>
                    <a:pt x="-15" y="21102"/>
                    <a:pt x="-2870" y="31368"/>
                    <a:pt x="3792" y="32889"/>
                  </a:cubicBezTo>
                  <a:cubicBezTo>
                    <a:pt x="5582" y="33231"/>
                    <a:pt x="7399" y="33487"/>
                    <a:pt x="9218" y="33649"/>
                  </a:cubicBezTo>
                  <a:cubicBezTo>
                    <a:pt x="4839" y="35360"/>
                    <a:pt x="3792" y="42584"/>
                    <a:pt x="9218" y="43154"/>
                  </a:cubicBezTo>
                  <a:lnTo>
                    <a:pt x="10836" y="43154"/>
                  </a:lnTo>
                  <a:cubicBezTo>
                    <a:pt x="11645" y="43373"/>
                    <a:pt x="12501" y="43373"/>
                    <a:pt x="13310" y="43154"/>
                  </a:cubicBezTo>
                  <a:lnTo>
                    <a:pt x="14262" y="43154"/>
                  </a:lnTo>
                  <a:cubicBezTo>
                    <a:pt x="13701" y="46358"/>
                    <a:pt x="15852" y="49418"/>
                    <a:pt x="19059" y="49970"/>
                  </a:cubicBezTo>
                  <a:cubicBezTo>
                    <a:pt x="19107" y="49979"/>
                    <a:pt x="19164" y="49989"/>
                    <a:pt x="19212" y="49998"/>
                  </a:cubicBezTo>
                  <a:cubicBezTo>
                    <a:pt x="35107" y="52089"/>
                    <a:pt x="58522" y="58458"/>
                    <a:pt x="72894" y="45341"/>
                  </a:cubicBezTo>
                  <a:cubicBezTo>
                    <a:pt x="82774" y="44295"/>
                    <a:pt x="92416" y="41662"/>
                    <a:pt x="101449" y="37546"/>
                  </a:cubicBezTo>
                  <a:cubicBezTo>
                    <a:pt x="110491" y="33839"/>
                    <a:pt x="110777" y="24904"/>
                    <a:pt x="108112" y="154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20"/>
            <p:cNvSpPr/>
            <p:nvPr/>
          </p:nvSpPr>
          <p:spPr>
            <a:xfrm>
              <a:off x="4984781" y="4223327"/>
              <a:ext cx="67863" cy="55821"/>
            </a:xfrm>
            <a:custGeom>
              <a:avLst/>
              <a:gdLst/>
              <a:ahLst/>
              <a:cxnLst/>
              <a:rect l="l" t="t" r="r" b="b"/>
              <a:pathLst>
                <a:path w="67863" h="55821" extrusionOk="0">
                  <a:moveTo>
                    <a:pt x="62477" y="30335"/>
                  </a:moveTo>
                  <a:lnTo>
                    <a:pt x="60192" y="30335"/>
                  </a:lnTo>
                  <a:cubicBezTo>
                    <a:pt x="62420" y="28253"/>
                    <a:pt x="62534" y="24764"/>
                    <a:pt x="60459" y="22540"/>
                  </a:cubicBezTo>
                  <a:cubicBezTo>
                    <a:pt x="59564" y="21590"/>
                    <a:pt x="58355" y="20981"/>
                    <a:pt x="57051" y="20829"/>
                  </a:cubicBezTo>
                  <a:cubicBezTo>
                    <a:pt x="53720" y="20829"/>
                    <a:pt x="20216" y="13890"/>
                    <a:pt x="20216" y="13890"/>
                  </a:cubicBezTo>
                  <a:lnTo>
                    <a:pt x="16123" y="108"/>
                  </a:lnTo>
                  <a:cubicBezTo>
                    <a:pt x="16123" y="-653"/>
                    <a:pt x="10317" y="2864"/>
                    <a:pt x="10127" y="2959"/>
                  </a:cubicBezTo>
                  <a:cubicBezTo>
                    <a:pt x="4406" y="6723"/>
                    <a:pt x="694" y="12873"/>
                    <a:pt x="37" y="19689"/>
                  </a:cubicBezTo>
                  <a:cubicBezTo>
                    <a:pt x="-400" y="29232"/>
                    <a:pt x="3035" y="38557"/>
                    <a:pt x="9555" y="45543"/>
                  </a:cubicBezTo>
                  <a:cubicBezTo>
                    <a:pt x="15638" y="51503"/>
                    <a:pt x="23785" y="54906"/>
                    <a:pt x="32304" y="55049"/>
                  </a:cubicBezTo>
                  <a:cubicBezTo>
                    <a:pt x="36302" y="55049"/>
                    <a:pt x="40204" y="55049"/>
                    <a:pt x="43726" y="55809"/>
                  </a:cubicBezTo>
                  <a:cubicBezTo>
                    <a:pt x="46981" y="56018"/>
                    <a:pt x="49789" y="53556"/>
                    <a:pt x="49998" y="50305"/>
                  </a:cubicBezTo>
                  <a:cubicBezTo>
                    <a:pt x="49998" y="50210"/>
                    <a:pt x="50008" y="50106"/>
                    <a:pt x="50008" y="50011"/>
                  </a:cubicBezTo>
                  <a:lnTo>
                    <a:pt x="51055" y="50011"/>
                  </a:lnTo>
                  <a:cubicBezTo>
                    <a:pt x="51835" y="50201"/>
                    <a:pt x="52654" y="50201"/>
                    <a:pt x="53435" y="50011"/>
                  </a:cubicBezTo>
                  <a:lnTo>
                    <a:pt x="55148" y="50011"/>
                  </a:lnTo>
                  <a:cubicBezTo>
                    <a:pt x="60859" y="50011"/>
                    <a:pt x="61334" y="42977"/>
                    <a:pt x="57432" y="40505"/>
                  </a:cubicBezTo>
                  <a:cubicBezTo>
                    <a:pt x="59240" y="40505"/>
                    <a:pt x="61049" y="40505"/>
                    <a:pt x="62953" y="40505"/>
                  </a:cubicBezTo>
                  <a:cubicBezTo>
                    <a:pt x="69901" y="40885"/>
                    <a:pt x="69234" y="30239"/>
                    <a:pt x="62477" y="3033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20"/>
            <p:cNvSpPr/>
            <p:nvPr/>
          </p:nvSpPr>
          <p:spPr>
            <a:xfrm>
              <a:off x="5132255" y="3894454"/>
              <a:ext cx="67293" cy="97715"/>
            </a:xfrm>
            <a:custGeom>
              <a:avLst/>
              <a:gdLst/>
              <a:ahLst/>
              <a:cxnLst/>
              <a:rect l="l" t="t" r="r" b="b"/>
              <a:pathLst>
                <a:path w="67293" h="97715" extrusionOk="0">
                  <a:moveTo>
                    <a:pt x="24367" y="97715"/>
                  </a:moveTo>
                  <a:cubicBezTo>
                    <a:pt x="15153" y="97344"/>
                    <a:pt x="6435" y="93466"/>
                    <a:pt x="0" y="86879"/>
                  </a:cubicBezTo>
                  <a:cubicBezTo>
                    <a:pt x="1333" y="69769"/>
                    <a:pt x="23224" y="4848"/>
                    <a:pt x="67294" y="0"/>
                  </a:cubicBezTo>
                  <a:cubicBezTo>
                    <a:pt x="55310" y="8431"/>
                    <a:pt x="45811" y="19923"/>
                    <a:pt x="39786" y="33269"/>
                  </a:cubicBezTo>
                  <a:cubicBezTo>
                    <a:pt x="33000" y="54323"/>
                    <a:pt x="27841" y="75872"/>
                    <a:pt x="24367" y="977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20"/>
            <p:cNvSpPr/>
            <p:nvPr/>
          </p:nvSpPr>
          <p:spPr>
            <a:xfrm>
              <a:off x="5305132" y="3960902"/>
              <a:ext cx="81740" cy="121566"/>
            </a:xfrm>
            <a:custGeom>
              <a:avLst/>
              <a:gdLst/>
              <a:ahLst/>
              <a:cxnLst/>
              <a:rect l="l" t="t" r="r" b="b"/>
              <a:pathLst>
                <a:path w="81740" h="121566" extrusionOk="0">
                  <a:moveTo>
                    <a:pt x="75168" y="117100"/>
                  </a:moveTo>
                  <a:cubicBezTo>
                    <a:pt x="75168" y="117100"/>
                    <a:pt x="31289" y="132214"/>
                    <a:pt x="355" y="106834"/>
                  </a:cubicBezTo>
                  <a:cubicBezTo>
                    <a:pt x="-2977" y="101036"/>
                    <a:pt x="18249" y="26514"/>
                    <a:pt x="18249" y="26514"/>
                  </a:cubicBezTo>
                  <a:cubicBezTo>
                    <a:pt x="18249" y="26514"/>
                    <a:pt x="36714" y="-11507"/>
                    <a:pt x="65840" y="3511"/>
                  </a:cubicBezTo>
                  <a:cubicBezTo>
                    <a:pt x="94966" y="18530"/>
                    <a:pt x="75168" y="117100"/>
                    <a:pt x="75168" y="11710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20"/>
            <p:cNvSpPr/>
            <p:nvPr/>
          </p:nvSpPr>
          <p:spPr>
            <a:xfrm>
              <a:off x="2821998" y="4049582"/>
              <a:ext cx="101559" cy="177370"/>
            </a:xfrm>
            <a:custGeom>
              <a:avLst/>
              <a:gdLst/>
              <a:ahLst/>
              <a:cxnLst/>
              <a:rect l="l" t="t" r="r" b="b"/>
              <a:pathLst>
                <a:path w="101559" h="177370" extrusionOk="0">
                  <a:moveTo>
                    <a:pt x="0" y="0"/>
                  </a:moveTo>
                  <a:cubicBezTo>
                    <a:pt x="0" y="0"/>
                    <a:pt x="6092" y="90966"/>
                    <a:pt x="17989" y="104084"/>
                  </a:cubicBezTo>
                  <a:cubicBezTo>
                    <a:pt x="29887" y="117201"/>
                    <a:pt x="70340" y="126136"/>
                    <a:pt x="70340" y="126136"/>
                  </a:cubicBezTo>
                  <a:lnTo>
                    <a:pt x="101559" y="177370"/>
                  </a:lnTo>
                  <a:cubicBezTo>
                    <a:pt x="101559" y="177370"/>
                    <a:pt x="73005" y="14543"/>
                    <a:pt x="66913" y="10646"/>
                  </a:cubicBezTo>
                  <a:cubicBezTo>
                    <a:pt x="60821" y="6749"/>
                    <a:pt x="0" y="0"/>
                    <a:pt x="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20"/>
            <p:cNvSpPr/>
            <p:nvPr/>
          </p:nvSpPr>
          <p:spPr>
            <a:xfrm>
              <a:off x="2814097" y="3945071"/>
              <a:ext cx="67769" cy="130685"/>
            </a:xfrm>
            <a:custGeom>
              <a:avLst/>
              <a:gdLst/>
              <a:ahLst/>
              <a:cxnLst/>
              <a:rect l="l" t="t" r="r" b="b"/>
              <a:pathLst>
                <a:path w="67769" h="130685" extrusionOk="0">
                  <a:moveTo>
                    <a:pt x="67770" y="3183"/>
                  </a:moveTo>
                  <a:cubicBezTo>
                    <a:pt x="52097" y="-4127"/>
                    <a:pt x="33430" y="1529"/>
                    <a:pt x="24462" y="16300"/>
                  </a:cubicBezTo>
                  <a:cubicBezTo>
                    <a:pt x="12945" y="35311"/>
                    <a:pt x="1047" y="100328"/>
                    <a:pt x="0" y="111354"/>
                  </a:cubicBezTo>
                  <a:cubicBezTo>
                    <a:pt x="0" y="111354"/>
                    <a:pt x="16086" y="133597"/>
                    <a:pt x="40167" y="13036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20"/>
            <p:cNvSpPr/>
            <p:nvPr/>
          </p:nvSpPr>
          <p:spPr>
            <a:xfrm>
              <a:off x="2966810" y="4837262"/>
              <a:ext cx="145801" cy="82247"/>
            </a:xfrm>
            <a:custGeom>
              <a:avLst/>
              <a:gdLst/>
              <a:ahLst/>
              <a:cxnLst/>
              <a:rect l="l" t="t" r="r" b="b"/>
              <a:pathLst>
                <a:path w="145801" h="82247" extrusionOk="0">
                  <a:moveTo>
                    <a:pt x="7003" y="19800"/>
                  </a:moveTo>
                  <a:cubicBezTo>
                    <a:pt x="23964" y="24458"/>
                    <a:pt x="42087" y="22272"/>
                    <a:pt x="57449" y="13717"/>
                  </a:cubicBezTo>
                  <a:cubicBezTo>
                    <a:pt x="69537" y="13717"/>
                    <a:pt x="135498" y="-14134"/>
                    <a:pt x="144446" y="9535"/>
                  </a:cubicBezTo>
                  <a:cubicBezTo>
                    <a:pt x="152346" y="30256"/>
                    <a:pt x="123791" y="49457"/>
                    <a:pt x="108562" y="53164"/>
                  </a:cubicBezTo>
                  <a:cubicBezTo>
                    <a:pt x="75248" y="61244"/>
                    <a:pt x="50596" y="77783"/>
                    <a:pt x="37175" y="80635"/>
                  </a:cubicBezTo>
                  <a:cubicBezTo>
                    <a:pt x="27657" y="82726"/>
                    <a:pt x="14332" y="84057"/>
                    <a:pt x="6432" y="76262"/>
                  </a:cubicBezTo>
                  <a:cubicBezTo>
                    <a:pt x="-2515" y="66852"/>
                    <a:pt x="-1944" y="32157"/>
                    <a:pt x="7003" y="1980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20"/>
            <p:cNvSpPr/>
            <p:nvPr/>
          </p:nvSpPr>
          <p:spPr>
            <a:xfrm>
              <a:off x="2969244" y="4850979"/>
              <a:ext cx="143767" cy="68530"/>
            </a:xfrm>
            <a:custGeom>
              <a:avLst/>
              <a:gdLst/>
              <a:ahLst/>
              <a:cxnLst/>
              <a:rect l="l" t="t" r="r" b="b"/>
              <a:pathLst>
                <a:path w="143767" h="68530" extrusionOk="0">
                  <a:moveTo>
                    <a:pt x="35122" y="61119"/>
                  </a:moveTo>
                  <a:cubicBezTo>
                    <a:pt x="48543" y="58363"/>
                    <a:pt x="73195" y="42109"/>
                    <a:pt x="106509" y="33649"/>
                  </a:cubicBezTo>
                  <a:cubicBezTo>
                    <a:pt x="119263" y="30607"/>
                    <a:pt x="141250" y="16634"/>
                    <a:pt x="143535" y="0"/>
                  </a:cubicBezTo>
                  <a:cubicBezTo>
                    <a:pt x="146485" y="19011"/>
                    <a:pt x="120691" y="36025"/>
                    <a:pt x="106509" y="39447"/>
                  </a:cubicBezTo>
                  <a:cubicBezTo>
                    <a:pt x="73195" y="47527"/>
                    <a:pt x="48543" y="64066"/>
                    <a:pt x="35122" y="66918"/>
                  </a:cubicBezTo>
                  <a:cubicBezTo>
                    <a:pt x="25604" y="69009"/>
                    <a:pt x="12278" y="70340"/>
                    <a:pt x="4378" y="62545"/>
                  </a:cubicBezTo>
                  <a:cubicBezTo>
                    <a:pt x="2265" y="60292"/>
                    <a:pt x="761" y="57545"/>
                    <a:pt x="0" y="54561"/>
                  </a:cubicBezTo>
                  <a:cubicBezTo>
                    <a:pt x="10013" y="62156"/>
                    <a:pt x="23034" y="64589"/>
                    <a:pt x="35122" y="6111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20"/>
            <p:cNvSpPr/>
            <p:nvPr/>
          </p:nvSpPr>
          <p:spPr>
            <a:xfrm>
              <a:off x="2864165" y="4805303"/>
              <a:ext cx="146191" cy="82209"/>
            </a:xfrm>
            <a:custGeom>
              <a:avLst/>
              <a:gdLst/>
              <a:ahLst/>
              <a:cxnLst/>
              <a:rect l="l" t="t" r="r" b="b"/>
              <a:pathLst>
                <a:path w="146191" h="82209" extrusionOk="0">
                  <a:moveTo>
                    <a:pt x="7327" y="19726"/>
                  </a:moveTo>
                  <a:cubicBezTo>
                    <a:pt x="24287" y="24431"/>
                    <a:pt x="42423" y="22245"/>
                    <a:pt x="57774" y="13642"/>
                  </a:cubicBezTo>
                  <a:cubicBezTo>
                    <a:pt x="69957" y="13642"/>
                    <a:pt x="135823" y="-14113"/>
                    <a:pt x="144865" y="9555"/>
                  </a:cubicBezTo>
                  <a:cubicBezTo>
                    <a:pt x="152670" y="30277"/>
                    <a:pt x="124116" y="49477"/>
                    <a:pt x="108886" y="53185"/>
                  </a:cubicBezTo>
                  <a:cubicBezTo>
                    <a:pt x="75573" y="61169"/>
                    <a:pt x="50921" y="77804"/>
                    <a:pt x="37595" y="80560"/>
                  </a:cubicBezTo>
                  <a:cubicBezTo>
                    <a:pt x="27601" y="82651"/>
                    <a:pt x="14656" y="84077"/>
                    <a:pt x="6756" y="76283"/>
                  </a:cubicBezTo>
                  <a:cubicBezTo>
                    <a:pt x="-2762" y="66872"/>
                    <a:pt x="-1905" y="32178"/>
                    <a:pt x="7327" y="1972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20"/>
            <p:cNvSpPr/>
            <p:nvPr/>
          </p:nvSpPr>
          <p:spPr>
            <a:xfrm>
              <a:off x="2866543" y="4818565"/>
              <a:ext cx="143767" cy="68566"/>
            </a:xfrm>
            <a:custGeom>
              <a:avLst/>
              <a:gdLst/>
              <a:ahLst/>
              <a:cxnLst/>
              <a:rect l="l" t="t" r="r" b="b"/>
              <a:pathLst>
                <a:path w="143767" h="68566" extrusionOk="0">
                  <a:moveTo>
                    <a:pt x="35217" y="61215"/>
                  </a:moveTo>
                  <a:cubicBezTo>
                    <a:pt x="48543" y="58363"/>
                    <a:pt x="73290" y="42204"/>
                    <a:pt x="106509" y="33744"/>
                  </a:cubicBezTo>
                  <a:cubicBezTo>
                    <a:pt x="119263" y="30702"/>
                    <a:pt x="141345" y="16730"/>
                    <a:pt x="143534" y="0"/>
                  </a:cubicBezTo>
                  <a:cubicBezTo>
                    <a:pt x="146485" y="19011"/>
                    <a:pt x="120691" y="36025"/>
                    <a:pt x="106509" y="39542"/>
                  </a:cubicBezTo>
                  <a:cubicBezTo>
                    <a:pt x="73195" y="47527"/>
                    <a:pt x="48543" y="64161"/>
                    <a:pt x="35217" y="66918"/>
                  </a:cubicBezTo>
                  <a:cubicBezTo>
                    <a:pt x="25223" y="69009"/>
                    <a:pt x="12278" y="70435"/>
                    <a:pt x="4378" y="62640"/>
                  </a:cubicBezTo>
                  <a:cubicBezTo>
                    <a:pt x="2320" y="60350"/>
                    <a:pt x="821" y="57622"/>
                    <a:pt x="0" y="54656"/>
                  </a:cubicBezTo>
                  <a:cubicBezTo>
                    <a:pt x="10052" y="62251"/>
                    <a:pt x="23099" y="64684"/>
                    <a:pt x="35217" y="61215"/>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20"/>
            <p:cNvSpPr/>
            <p:nvPr/>
          </p:nvSpPr>
          <p:spPr>
            <a:xfrm>
              <a:off x="2858160" y="4267254"/>
              <a:ext cx="210834" cy="594226"/>
            </a:xfrm>
            <a:custGeom>
              <a:avLst/>
              <a:gdLst/>
              <a:ahLst/>
              <a:cxnLst/>
              <a:rect l="l" t="t" r="r" b="b"/>
              <a:pathLst>
                <a:path w="210834" h="594226" extrusionOk="0">
                  <a:moveTo>
                    <a:pt x="6098" y="372610"/>
                  </a:moveTo>
                  <a:cubicBezTo>
                    <a:pt x="8933" y="348172"/>
                    <a:pt x="14031" y="324057"/>
                    <a:pt x="21327" y="300559"/>
                  </a:cubicBezTo>
                  <a:cubicBezTo>
                    <a:pt x="21327" y="300559"/>
                    <a:pt x="16759" y="238299"/>
                    <a:pt x="14474" y="179271"/>
                  </a:cubicBezTo>
                  <a:cubicBezTo>
                    <a:pt x="11904" y="112734"/>
                    <a:pt x="-11320" y="53420"/>
                    <a:pt x="6955" y="0"/>
                  </a:cubicBezTo>
                  <a:lnTo>
                    <a:pt x="210835" y="45340"/>
                  </a:lnTo>
                  <a:cubicBezTo>
                    <a:pt x="210835" y="45340"/>
                    <a:pt x="201317" y="312821"/>
                    <a:pt x="198176" y="345140"/>
                  </a:cubicBezTo>
                  <a:cubicBezTo>
                    <a:pt x="196596" y="370310"/>
                    <a:pt x="193417" y="395366"/>
                    <a:pt x="188657" y="420137"/>
                  </a:cubicBezTo>
                  <a:cubicBezTo>
                    <a:pt x="179139" y="471941"/>
                    <a:pt x="168955" y="587907"/>
                    <a:pt x="168955" y="587907"/>
                  </a:cubicBezTo>
                  <a:cubicBezTo>
                    <a:pt x="147063" y="600644"/>
                    <a:pt x="114987" y="590188"/>
                    <a:pt x="114987" y="590188"/>
                  </a:cubicBezTo>
                  <a:cubicBezTo>
                    <a:pt x="114987" y="590188"/>
                    <a:pt x="114987" y="445041"/>
                    <a:pt x="116224" y="407685"/>
                  </a:cubicBezTo>
                  <a:cubicBezTo>
                    <a:pt x="117937" y="362059"/>
                    <a:pt x="119365" y="365576"/>
                    <a:pt x="119365" y="365576"/>
                  </a:cubicBezTo>
                  <a:lnTo>
                    <a:pt x="112512" y="251987"/>
                  </a:lnTo>
                  <a:lnTo>
                    <a:pt x="108038" y="195525"/>
                  </a:lnTo>
                  <a:cubicBezTo>
                    <a:pt x="108038" y="195525"/>
                    <a:pt x="102327" y="236969"/>
                    <a:pt x="98520" y="273945"/>
                  </a:cubicBezTo>
                  <a:cubicBezTo>
                    <a:pt x="95284" y="306263"/>
                    <a:pt x="87479" y="335444"/>
                    <a:pt x="78722" y="395613"/>
                  </a:cubicBezTo>
                  <a:cubicBezTo>
                    <a:pt x="71203" y="447703"/>
                    <a:pt x="63398" y="554068"/>
                    <a:pt x="63398" y="554068"/>
                  </a:cubicBezTo>
                  <a:cubicBezTo>
                    <a:pt x="41506" y="566710"/>
                    <a:pt x="12000" y="557965"/>
                    <a:pt x="12000" y="557965"/>
                  </a:cubicBezTo>
                  <a:cubicBezTo>
                    <a:pt x="12000" y="557965"/>
                    <a:pt x="197" y="417856"/>
                    <a:pt x="6098" y="3726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20"/>
            <p:cNvSpPr/>
            <p:nvPr/>
          </p:nvSpPr>
          <p:spPr>
            <a:xfrm>
              <a:off x="2884049" y="3772563"/>
              <a:ext cx="155365" cy="247695"/>
            </a:xfrm>
            <a:custGeom>
              <a:avLst/>
              <a:gdLst/>
              <a:ahLst/>
              <a:cxnLst/>
              <a:rect l="l" t="t" r="r" b="b"/>
              <a:pathLst>
                <a:path w="155365" h="247695" extrusionOk="0">
                  <a:moveTo>
                    <a:pt x="8859" y="177022"/>
                  </a:moveTo>
                  <a:cubicBezTo>
                    <a:pt x="24564" y="177782"/>
                    <a:pt x="36271" y="181869"/>
                    <a:pt x="38270" y="177022"/>
                  </a:cubicBezTo>
                  <a:cubicBezTo>
                    <a:pt x="39966" y="168895"/>
                    <a:pt x="41174" y="160673"/>
                    <a:pt x="41887" y="152403"/>
                  </a:cubicBezTo>
                  <a:cubicBezTo>
                    <a:pt x="40078" y="147840"/>
                    <a:pt x="38460" y="142897"/>
                    <a:pt x="38460" y="142897"/>
                  </a:cubicBezTo>
                  <a:cubicBezTo>
                    <a:pt x="18662" y="130826"/>
                    <a:pt x="12476" y="109439"/>
                    <a:pt x="9906" y="84535"/>
                  </a:cubicBezTo>
                  <a:cubicBezTo>
                    <a:pt x="5527" y="42046"/>
                    <a:pt x="28942" y="4880"/>
                    <a:pt x="71013" y="412"/>
                  </a:cubicBezTo>
                  <a:cubicBezTo>
                    <a:pt x="111084" y="-3770"/>
                    <a:pt x="140495" y="24365"/>
                    <a:pt x="148396" y="62862"/>
                  </a:cubicBezTo>
                  <a:cubicBezTo>
                    <a:pt x="152584" y="81873"/>
                    <a:pt x="161055" y="117899"/>
                    <a:pt x="149633" y="149171"/>
                  </a:cubicBezTo>
                  <a:cubicBezTo>
                    <a:pt x="143256" y="166756"/>
                    <a:pt x="135070" y="180634"/>
                    <a:pt x="126884" y="183295"/>
                  </a:cubicBezTo>
                  <a:cubicBezTo>
                    <a:pt x="118946" y="183143"/>
                    <a:pt x="111027" y="182449"/>
                    <a:pt x="103184" y="181204"/>
                  </a:cubicBezTo>
                  <a:lnTo>
                    <a:pt x="103184" y="181204"/>
                  </a:lnTo>
                  <a:cubicBezTo>
                    <a:pt x="103184" y="181204"/>
                    <a:pt x="101090" y="192991"/>
                    <a:pt x="99662" y="200215"/>
                  </a:cubicBezTo>
                  <a:cubicBezTo>
                    <a:pt x="98235" y="207439"/>
                    <a:pt x="98711" y="211716"/>
                    <a:pt x="113844" y="221031"/>
                  </a:cubicBezTo>
                  <a:cubicBezTo>
                    <a:pt x="128978" y="230347"/>
                    <a:pt x="91001" y="249548"/>
                    <a:pt x="66253" y="247551"/>
                  </a:cubicBezTo>
                  <a:cubicBezTo>
                    <a:pt x="41506" y="245555"/>
                    <a:pt x="13523" y="230727"/>
                    <a:pt x="5908" y="214758"/>
                  </a:cubicBezTo>
                  <a:cubicBezTo>
                    <a:pt x="-2754" y="197553"/>
                    <a:pt x="-1992" y="176451"/>
                    <a:pt x="8859" y="17702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20"/>
            <p:cNvSpPr/>
            <p:nvPr/>
          </p:nvSpPr>
          <p:spPr>
            <a:xfrm>
              <a:off x="2832349" y="3948237"/>
              <a:ext cx="239208" cy="394751"/>
            </a:xfrm>
            <a:custGeom>
              <a:avLst/>
              <a:gdLst/>
              <a:ahLst/>
              <a:cxnLst/>
              <a:rect l="l" t="t" r="r" b="b"/>
              <a:pathLst>
                <a:path w="239208" h="394751" extrusionOk="0">
                  <a:moveTo>
                    <a:pt x="83308" y="3725"/>
                  </a:moveTo>
                  <a:cubicBezTo>
                    <a:pt x="78930" y="14561"/>
                    <a:pt x="90066" y="27868"/>
                    <a:pt x="119667" y="37088"/>
                  </a:cubicBezTo>
                  <a:cubicBezTo>
                    <a:pt x="149269" y="46308"/>
                    <a:pt x="151839" y="34427"/>
                    <a:pt x="151839" y="34427"/>
                  </a:cubicBezTo>
                  <a:cubicBezTo>
                    <a:pt x="171408" y="43257"/>
                    <a:pt x="190473" y="53162"/>
                    <a:pt x="208948" y="64083"/>
                  </a:cubicBezTo>
                  <a:cubicBezTo>
                    <a:pt x="226652" y="76441"/>
                    <a:pt x="234552" y="112371"/>
                    <a:pt x="236932" y="172920"/>
                  </a:cubicBezTo>
                  <a:cubicBezTo>
                    <a:pt x="239692" y="242974"/>
                    <a:pt x="239977" y="346963"/>
                    <a:pt x="237598" y="364928"/>
                  </a:cubicBezTo>
                  <a:cubicBezTo>
                    <a:pt x="237598" y="364928"/>
                    <a:pt x="204475" y="398007"/>
                    <a:pt x="161452" y="394490"/>
                  </a:cubicBezTo>
                  <a:cubicBezTo>
                    <a:pt x="118430" y="390973"/>
                    <a:pt x="47234" y="353427"/>
                    <a:pt x="30196" y="324435"/>
                  </a:cubicBezTo>
                  <a:cubicBezTo>
                    <a:pt x="30196" y="263031"/>
                    <a:pt x="37906" y="253050"/>
                    <a:pt x="27912" y="217595"/>
                  </a:cubicBezTo>
                  <a:cubicBezTo>
                    <a:pt x="5068" y="136514"/>
                    <a:pt x="-6925" y="103531"/>
                    <a:pt x="4212" y="49540"/>
                  </a:cubicBezTo>
                  <a:cubicBezTo>
                    <a:pt x="13730" y="5150"/>
                    <a:pt x="26103" y="-363"/>
                    <a:pt x="43712" y="17"/>
                  </a:cubicBezTo>
                  <a:cubicBezTo>
                    <a:pt x="56967" y="550"/>
                    <a:pt x="70185" y="1785"/>
                    <a:pt x="83308" y="37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20"/>
            <p:cNvSpPr/>
            <p:nvPr/>
          </p:nvSpPr>
          <p:spPr>
            <a:xfrm>
              <a:off x="3011886" y="4098914"/>
              <a:ext cx="63391" cy="288487"/>
            </a:xfrm>
            <a:custGeom>
              <a:avLst/>
              <a:gdLst/>
              <a:ahLst/>
              <a:cxnLst/>
              <a:rect l="l" t="t" r="r" b="b"/>
              <a:pathLst>
                <a:path w="63391" h="288487" extrusionOk="0">
                  <a:moveTo>
                    <a:pt x="21226" y="268241"/>
                  </a:moveTo>
                  <a:lnTo>
                    <a:pt x="0" y="24144"/>
                  </a:lnTo>
                  <a:lnTo>
                    <a:pt x="45592" y="0"/>
                  </a:lnTo>
                  <a:lnTo>
                    <a:pt x="63391" y="14923"/>
                  </a:lnTo>
                  <a:lnTo>
                    <a:pt x="57109" y="234117"/>
                  </a:lnTo>
                  <a:lnTo>
                    <a:pt x="57109" y="234117"/>
                  </a:lnTo>
                  <a:lnTo>
                    <a:pt x="57109" y="240200"/>
                  </a:lnTo>
                  <a:lnTo>
                    <a:pt x="57109" y="240200"/>
                  </a:lnTo>
                  <a:lnTo>
                    <a:pt x="57109" y="247995"/>
                  </a:lnTo>
                  <a:cubicBezTo>
                    <a:pt x="57109" y="247995"/>
                    <a:pt x="58061" y="266435"/>
                    <a:pt x="23224" y="288488"/>
                  </a:cubicBezTo>
                  <a:cubicBezTo>
                    <a:pt x="23224" y="288488"/>
                    <a:pt x="22653" y="282689"/>
                    <a:pt x="22177" y="277271"/>
                  </a:cubicBezTo>
                  <a:lnTo>
                    <a:pt x="22177" y="277271"/>
                  </a:lnTo>
                  <a:lnTo>
                    <a:pt x="21321" y="267766"/>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20"/>
            <p:cNvSpPr/>
            <p:nvPr/>
          </p:nvSpPr>
          <p:spPr>
            <a:xfrm>
              <a:off x="2997806" y="3997207"/>
              <a:ext cx="83658" cy="135231"/>
            </a:xfrm>
            <a:custGeom>
              <a:avLst/>
              <a:gdLst/>
              <a:ahLst/>
              <a:cxnLst/>
              <a:rect l="l" t="t" r="r" b="b"/>
              <a:pathLst>
                <a:path w="83658" h="135231" extrusionOk="0">
                  <a:moveTo>
                    <a:pt x="29880" y="0"/>
                  </a:moveTo>
                  <a:cubicBezTo>
                    <a:pt x="53390" y="0"/>
                    <a:pt x="67953" y="11977"/>
                    <a:pt x="74140" y="48192"/>
                  </a:cubicBezTo>
                  <a:cubicBezTo>
                    <a:pt x="80327" y="84408"/>
                    <a:pt x="83658" y="114064"/>
                    <a:pt x="83658" y="114064"/>
                  </a:cubicBezTo>
                  <a:cubicBezTo>
                    <a:pt x="72826" y="126070"/>
                    <a:pt x="57807" y="133484"/>
                    <a:pt x="41683" y="134786"/>
                  </a:cubicBezTo>
                  <a:cubicBezTo>
                    <a:pt x="13128" y="137923"/>
                    <a:pt x="4943" y="123475"/>
                    <a:pt x="4943" y="123475"/>
                  </a:cubicBezTo>
                  <a:cubicBezTo>
                    <a:pt x="4943" y="123475"/>
                    <a:pt x="1897" y="85929"/>
                    <a:pt x="374" y="60359"/>
                  </a:cubicBezTo>
                  <a:cubicBezTo>
                    <a:pt x="-1149" y="34790"/>
                    <a:pt x="755" y="570"/>
                    <a:pt x="29880" y="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20"/>
            <p:cNvSpPr/>
            <p:nvPr/>
          </p:nvSpPr>
          <p:spPr>
            <a:xfrm>
              <a:off x="2888823" y="3761654"/>
              <a:ext cx="150557" cy="165637"/>
            </a:xfrm>
            <a:custGeom>
              <a:avLst/>
              <a:gdLst/>
              <a:ahLst/>
              <a:cxnLst/>
              <a:rect l="l" t="t" r="r" b="b"/>
              <a:pathLst>
                <a:path w="150557" h="165637" extrusionOk="0">
                  <a:moveTo>
                    <a:pt x="142099" y="68353"/>
                  </a:moveTo>
                  <a:cubicBezTo>
                    <a:pt x="142099" y="68353"/>
                    <a:pt x="178840" y="12557"/>
                    <a:pt x="99172" y="1150"/>
                  </a:cubicBezTo>
                  <a:cubicBezTo>
                    <a:pt x="42063" y="-7024"/>
                    <a:pt x="4752" y="29667"/>
                    <a:pt x="468" y="69874"/>
                  </a:cubicBezTo>
                  <a:cubicBezTo>
                    <a:pt x="-3624" y="107896"/>
                    <a:pt x="19981" y="147723"/>
                    <a:pt x="37018" y="163502"/>
                  </a:cubicBezTo>
                  <a:cubicBezTo>
                    <a:pt x="53749" y="167751"/>
                    <a:pt x="71464" y="165612"/>
                    <a:pt x="86703" y="157514"/>
                  </a:cubicBezTo>
                  <a:cubicBezTo>
                    <a:pt x="87636" y="147115"/>
                    <a:pt x="87988" y="136678"/>
                    <a:pt x="87750" y="126241"/>
                  </a:cubicBezTo>
                  <a:cubicBezTo>
                    <a:pt x="87750" y="126241"/>
                    <a:pt x="59862" y="67308"/>
                    <a:pt x="142099" y="6835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20"/>
            <p:cNvSpPr/>
            <p:nvPr/>
          </p:nvSpPr>
          <p:spPr>
            <a:xfrm>
              <a:off x="2091982" y="2625612"/>
              <a:ext cx="210167" cy="307273"/>
            </a:xfrm>
            <a:custGeom>
              <a:avLst/>
              <a:gdLst/>
              <a:ahLst/>
              <a:cxnLst/>
              <a:rect l="l" t="t" r="r" b="b"/>
              <a:pathLst>
                <a:path w="210167" h="307273" extrusionOk="0">
                  <a:moveTo>
                    <a:pt x="136175" y="10238"/>
                  </a:moveTo>
                  <a:cubicBezTo>
                    <a:pt x="127799" y="-3260"/>
                    <a:pt x="63836" y="-12100"/>
                    <a:pt x="42801" y="41986"/>
                  </a:cubicBezTo>
                  <a:cubicBezTo>
                    <a:pt x="34806" y="62517"/>
                    <a:pt x="36043" y="114987"/>
                    <a:pt x="29380" y="147875"/>
                  </a:cubicBezTo>
                  <a:cubicBezTo>
                    <a:pt x="22718" y="180764"/>
                    <a:pt x="7013" y="199489"/>
                    <a:pt x="1397" y="226199"/>
                  </a:cubicBezTo>
                  <a:cubicBezTo>
                    <a:pt x="-4219" y="252910"/>
                    <a:pt x="4919" y="297775"/>
                    <a:pt x="69452" y="305664"/>
                  </a:cubicBezTo>
                  <a:cubicBezTo>
                    <a:pt x="133985" y="313554"/>
                    <a:pt x="183670" y="290931"/>
                    <a:pt x="198709" y="270399"/>
                  </a:cubicBezTo>
                  <a:cubicBezTo>
                    <a:pt x="213748" y="249868"/>
                    <a:pt x="214224" y="206238"/>
                    <a:pt x="198709" y="182855"/>
                  </a:cubicBezTo>
                  <a:cubicBezTo>
                    <a:pt x="183194" y="159472"/>
                    <a:pt x="170916" y="140366"/>
                    <a:pt x="171297" y="10985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20"/>
            <p:cNvSpPr/>
            <p:nvPr/>
          </p:nvSpPr>
          <p:spPr>
            <a:xfrm>
              <a:off x="2269538" y="2847336"/>
              <a:ext cx="39152" cy="227300"/>
            </a:xfrm>
            <a:custGeom>
              <a:avLst/>
              <a:gdLst/>
              <a:ahLst/>
              <a:cxnLst/>
              <a:rect l="l" t="t" r="r" b="b"/>
              <a:pathLst>
                <a:path w="39152" h="227300" extrusionOk="0">
                  <a:moveTo>
                    <a:pt x="35145" y="14835"/>
                  </a:moveTo>
                  <a:cubicBezTo>
                    <a:pt x="35145" y="14835"/>
                    <a:pt x="50279" y="121866"/>
                    <a:pt x="21725" y="197909"/>
                  </a:cubicBezTo>
                  <a:cubicBezTo>
                    <a:pt x="-6830" y="273952"/>
                    <a:pt x="975" y="178423"/>
                    <a:pt x="975" y="178423"/>
                  </a:cubicBezTo>
                  <a:lnTo>
                    <a:pt x="7923" y="155705"/>
                  </a:lnTo>
                  <a:cubicBezTo>
                    <a:pt x="7923" y="155705"/>
                    <a:pt x="13634" y="68446"/>
                    <a:pt x="11255" y="47059"/>
                  </a:cubicBezTo>
                  <a:cubicBezTo>
                    <a:pt x="8875" y="25672"/>
                    <a:pt x="9446" y="7231"/>
                    <a:pt x="7923" y="5520"/>
                  </a:cubicBezTo>
                  <a:cubicBezTo>
                    <a:pt x="6400" y="3809"/>
                    <a:pt x="13539" y="387"/>
                    <a:pt x="16585" y="7"/>
                  </a:cubicBezTo>
                  <a:cubicBezTo>
                    <a:pt x="19631" y="-373"/>
                    <a:pt x="35145" y="14835"/>
                    <a:pt x="35145" y="148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20"/>
            <p:cNvSpPr/>
            <p:nvPr/>
          </p:nvSpPr>
          <p:spPr>
            <a:xfrm>
              <a:off x="2185896" y="2622782"/>
              <a:ext cx="100407" cy="124097"/>
            </a:xfrm>
            <a:custGeom>
              <a:avLst/>
              <a:gdLst/>
              <a:ahLst/>
              <a:cxnLst/>
              <a:rect l="l" t="t" r="r" b="b"/>
              <a:pathLst>
                <a:path w="100407" h="124097" extrusionOk="0">
                  <a:moveTo>
                    <a:pt x="0" y="3657"/>
                  </a:moveTo>
                  <a:cubicBezTo>
                    <a:pt x="0" y="3657"/>
                    <a:pt x="48162" y="-10126"/>
                    <a:pt x="77288" y="15824"/>
                  </a:cubicBezTo>
                  <a:cubicBezTo>
                    <a:pt x="96918" y="33855"/>
                    <a:pt x="104879" y="61297"/>
                    <a:pt x="97942" y="87019"/>
                  </a:cubicBezTo>
                  <a:cubicBezTo>
                    <a:pt x="94040" y="102227"/>
                    <a:pt x="86235" y="122949"/>
                    <a:pt x="74147" y="124090"/>
                  </a:cubicBezTo>
                  <a:cubicBezTo>
                    <a:pt x="62059" y="125230"/>
                    <a:pt x="0" y="3657"/>
                    <a:pt x="0" y="365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20"/>
            <p:cNvSpPr/>
            <p:nvPr/>
          </p:nvSpPr>
          <p:spPr>
            <a:xfrm>
              <a:off x="2142363" y="2757613"/>
              <a:ext cx="124104" cy="138364"/>
            </a:xfrm>
            <a:custGeom>
              <a:avLst/>
              <a:gdLst/>
              <a:ahLst/>
              <a:cxnLst/>
              <a:rect l="l" t="t" r="r" b="b"/>
              <a:pathLst>
                <a:path w="124104" h="138364" extrusionOk="0">
                  <a:moveTo>
                    <a:pt x="25163" y="0"/>
                  </a:moveTo>
                  <a:cubicBezTo>
                    <a:pt x="25163" y="0"/>
                    <a:pt x="28304" y="53515"/>
                    <a:pt x="27352" y="57032"/>
                  </a:cubicBezTo>
                  <a:cubicBezTo>
                    <a:pt x="26400" y="60549"/>
                    <a:pt x="6221" y="64826"/>
                    <a:pt x="606" y="69484"/>
                  </a:cubicBezTo>
                  <a:cubicBezTo>
                    <a:pt x="-5010" y="74142"/>
                    <a:pt x="29826" y="128513"/>
                    <a:pt x="47530" y="136592"/>
                  </a:cubicBezTo>
                  <a:cubicBezTo>
                    <a:pt x="65234" y="144671"/>
                    <a:pt x="119964" y="124045"/>
                    <a:pt x="123676" y="96860"/>
                  </a:cubicBezTo>
                  <a:cubicBezTo>
                    <a:pt x="127198" y="71766"/>
                    <a:pt x="108066" y="52279"/>
                    <a:pt x="100642" y="45531"/>
                  </a:cubicBezTo>
                  <a:cubicBezTo>
                    <a:pt x="95603" y="45179"/>
                    <a:pt x="90547" y="45179"/>
                    <a:pt x="85508" y="45531"/>
                  </a:cubicBezTo>
                  <a:lnTo>
                    <a:pt x="83890" y="19486"/>
                  </a:lnTo>
                  <a:cubicBezTo>
                    <a:pt x="60475" y="11977"/>
                    <a:pt x="25163" y="0"/>
                    <a:pt x="25163"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20"/>
            <p:cNvSpPr/>
            <p:nvPr/>
          </p:nvSpPr>
          <p:spPr>
            <a:xfrm>
              <a:off x="2121718" y="2803072"/>
              <a:ext cx="180978" cy="208003"/>
            </a:xfrm>
            <a:custGeom>
              <a:avLst/>
              <a:gdLst/>
              <a:ahLst/>
              <a:cxnLst/>
              <a:rect l="l" t="t" r="r" b="b"/>
              <a:pathLst>
                <a:path w="180978" h="208003" extrusionOk="0">
                  <a:moveTo>
                    <a:pt x="38384" y="17181"/>
                  </a:moveTo>
                  <a:cubicBezTo>
                    <a:pt x="23345" y="19557"/>
                    <a:pt x="6117" y="27542"/>
                    <a:pt x="3738" y="36192"/>
                  </a:cubicBezTo>
                  <a:cubicBezTo>
                    <a:pt x="-2445" y="65896"/>
                    <a:pt x="-938" y="96684"/>
                    <a:pt x="8116" y="125637"/>
                  </a:cubicBezTo>
                  <a:cubicBezTo>
                    <a:pt x="21156" y="160046"/>
                    <a:pt x="29913" y="182004"/>
                    <a:pt x="37432" y="196832"/>
                  </a:cubicBezTo>
                  <a:cubicBezTo>
                    <a:pt x="37432" y="196832"/>
                    <a:pt x="102632" y="224778"/>
                    <a:pt x="155268" y="192270"/>
                  </a:cubicBezTo>
                  <a:cubicBezTo>
                    <a:pt x="155268" y="192270"/>
                    <a:pt x="158789" y="155294"/>
                    <a:pt x="159075" y="135238"/>
                  </a:cubicBezTo>
                  <a:cubicBezTo>
                    <a:pt x="207618" y="92939"/>
                    <a:pt x="166118" y="40849"/>
                    <a:pt x="125000" y="356"/>
                  </a:cubicBezTo>
                  <a:cubicBezTo>
                    <a:pt x="120062" y="-119"/>
                    <a:pt x="115089" y="-119"/>
                    <a:pt x="110151" y="356"/>
                  </a:cubicBezTo>
                  <a:cubicBezTo>
                    <a:pt x="110151" y="356"/>
                    <a:pt x="146892" y="43606"/>
                    <a:pt x="121383" y="68225"/>
                  </a:cubicBezTo>
                  <a:cubicBezTo>
                    <a:pt x="66748" y="51495"/>
                    <a:pt x="55898" y="26971"/>
                    <a:pt x="38384" y="1718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20"/>
            <p:cNvSpPr/>
            <p:nvPr/>
          </p:nvSpPr>
          <p:spPr>
            <a:xfrm>
              <a:off x="2137334" y="2632700"/>
              <a:ext cx="133195" cy="163980"/>
            </a:xfrm>
            <a:custGeom>
              <a:avLst/>
              <a:gdLst/>
              <a:ahLst/>
              <a:cxnLst/>
              <a:rect l="l" t="t" r="r" b="b"/>
              <a:pathLst>
                <a:path w="133195" h="163980" extrusionOk="0">
                  <a:moveTo>
                    <a:pt x="130419" y="58471"/>
                  </a:moveTo>
                  <a:lnTo>
                    <a:pt x="130419" y="58471"/>
                  </a:lnTo>
                  <a:cubicBezTo>
                    <a:pt x="124993" y="24061"/>
                    <a:pt x="100056" y="-1888"/>
                    <a:pt x="64553" y="108"/>
                  </a:cubicBezTo>
                  <a:cubicBezTo>
                    <a:pt x="26762" y="2399"/>
                    <a:pt x="-2053" y="34793"/>
                    <a:pt x="115" y="72539"/>
                  </a:cubicBezTo>
                  <a:cubicBezTo>
                    <a:pt x="1384" y="93736"/>
                    <a:pt x="12514" y="113117"/>
                    <a:pt x="30192" y="124913"/>
                  </a:cubicBezTo>
                  <a:cubicBezTo>
                    <a:pt x="31439" y="130103"/>
                    <a:pt x="33258" y="135141"/>
                    <a:pt x="35618" y="139932"/>
                  </a:cubicBezTo>
                  <a:cubicBezTo>
                    <a:pt x="48277" y="154570"/>
                    <a:pt x="81686" y="163885"/>
                    <a:pt x="92727" y="163980"/>
                  </a:cubicBezTo>
                  <a:cubicBezTo>
                    <a:pt x="102245" y="163980"/>
                    <a:pt x="110526" y="155235"/>
                    <a:pt x="119473" y="140407"/>
                  </a:cubicBezTo>
                  <a:cubicBezTo>
                    <a:pt x="138033" y="109610"/>
                    <a:pt x="133369" y="75485"/>
                    <a:pt x="130419" y="5847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20"/>
            <p:cNvSpPr/>
            <p:nvPr/>
          </p:nvSpPr>
          <p:spPr>
            <a:xfrm>
              <a:off x="2131362" y="2631771"/>
              <a:ext cx="133630" cy="125556"/>
            </a:xfrm>
            <a:custGeom>
              <a:avLst/>
              <a:gdLst/>
              <a:ahLst/>
              <a:cxnLst/>
              <a:rect l="l" t="t" r="r" b="b"/>
              <a:pathLst>
                <a:path w="133630" h="125556" extrusionOk="0">
                  <a:moveTo>
                    <a:pt x="59484" y="1702"/>
                  </a:moveTo>
                  <a:cubicBezTo>
                    <a:pt x="34546" y="6549"/>
                    <a:pt x="14082" y="13583"/>
                    <a:pt x="7324" y="38012"/>
                  </a:cubicBezTo>
                  <a:cubicBezTo>
                    <a:pt x="2660" y="54837"/>
                    <a:pt x="-3432" y="86965"/>
                    <a:pt x="2375" y="100462"/>
                  </a:cubicBezTo>
                  <a:lnTo>
                    <a:pt x="5991" y="109968"/>
                  </a:lnTo>
                  <a:lnTo>
                    <a:pt x="36164" y="125557"/>
                  </a:lnTo>
                  <a:cubicBezTo>
                    <a:pt x="36164" y="125557"/>
                    <a:pt x="50251" y="113770"/>
                    <a:pt x="45682" y="79456"/>
                  </a:cubicBezTo>
                  <a:cubicBezTo>
                    <a:pt x="45808" y="74807"/>
                    <a:pt x="47261" y="70283"/>
                    <a:pt x="49870" y="66433"/>
                  </a:cubicBezTo>
                  <a:cubicBezTo>
                    <a:pt x="51779" y="63173"/>
                    <a:pt x="53189" y="59646"/>
                    <a:pt x="54058" y="55977"/>
                  </a:cubicBezTo>
                  <a:cubicBezTo>
                    <a:pt x="57624" y="46681"/>
                    <a:pt x="64649" y="39124"/>
                    <a:pt x="73666" y="34875"/>
                  </a:cubicBezTo>
                  <a:cubicBezTo>
                    <a:pt x="96129" y="22233"/>
                    <a:pt x="129062" y="33164"/>
                    <a:pt x="133631" y="37727"/>
                  </a:cubicBezTo>
                  <a:cubicBezTo>
                    <a:pt x="120538" y="9734"/>
                    <a:pt x="89617" y="-5285"/>
                    <a:pt x="59484" y="170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20"/>
            <p:cNvSpPr/>
            <p:nvPr/>
          </p:nvSpPr>
          <p:spPr>
            <a:xfrm>
              <a:off x="2137527" y="3718507"/>
              <a:ext cx="105640" cy="80438"/>
            </a:xfrm>
            <a:custGeom>
              <a:avLst/>
              <a:gdLst/>
              <a:ahLst/>
              <a:cxnLst/>
              <a:rect l="l" t="t" r="r" b="b"/>
              <a:pathLst>
                <a:path w="105640" h="80438" extrusionOk="0">
                  <a:moveTo>
                    <a:pt x="8202" y="3"/>
                  </a:moveTo>
                  <a:cubicBezTo>
                    <a:pt x="20862" y="10269"/>
                    <a:pt x="40469" y="3139"/>
                    <a:pt x="41421" y="4090"/>
                  </a:cubicBezTo>
                  <a:cubicBezTo>
                    <a:pt x="56092" y="16761"/>
                    <a:pt x="71439" y="28623"/>
                    <a:pt x="87394" y="39640"/>
                  </a:cubicBezTo>
                  <a:cubicBezTo>
                    <a:pt x="95294" y="45818"/>
                    <a:pt x="107572" y="54088"/>
                    <a:pt x="105383" y="65970"/>
                  </a:cubicBezTo>
                  <a:cubicBezTo>
                    <a:pt x="101386" y="87167"/>
                    <a:pt x="67310" y="80608"/>
                    <a:pt x="54461" y="74145"/>
                  </a:cubicBezTo>
                  <a:cubicBezTo>
                    <a:pt x="41611" y="67681"/>
                    <a:pt x="31141" y="56845"/>
                    <a:pt x="19053" y="49335"/>
                  </a:cubicBezTo>
                  <a:cubicBezTo>
                    <a:pt x="10392" y="44012"/>
                    <a:pt x="1825" y="41161"/>
                    <a:pt x="17" y="30325"/>
                  </a:cubicBezTo>
                  <a:cubicBezTo>
                    <a:pt x="-364" y="23386"/>
                    <a:pt x="5823" y="-283"/>
                    <a:pt x="8202" y="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20"/>
            <p:cNvSpPr/>
            <p:nvPr/>
          </p:nvSpPr>
          <p:spPr>
            <a:xfrm>
              <a:off x="2137841" y="3744079"/>
              <a:ext cx="105259" cy="54863"/>
            </a:xfrm>
            <a:custGeom>
              <a:avLst/>
              <a:gdLst/>
              <a:ahLst/>
              <a:cxnLst/>
              <a:rect l="l" t="t" r="r" b="b"/>
              <a:pathLst>
                <a:path w="105259" h="54863" extrusionOk="0">
                  <a:moveTo>
                    <a:pt x="369" y="0"/>
                  </a:moveTo>
                  <a:cubicBezTo>
                    <a:pt x="1987" y="10456"/>
                    <a:pt x="10458" y="13308"/>
                    <a:pt x="19405" y="19011"/>
                  </a:cubicBezTo>
                  <a:cubicBezTo>
                    <a:pt x="31779" y="26615"/>
                    <a:pt x="42629" y="38021"/>
                    <a:pt x="55479" y="44200"/>
                  </a:cubicBezTo>
                  <a:cubicBezTo>
                    <a:pt x="68329" y="50379"/>
                    <a:pt x="96883" y="56082"/>
                    <a:pt x="105259" y="40968"/>
                  </a:cubicBezTo>
                  <a:cubicBezTo>
                    <a:pt x="100690" y="61405"/>
                    <a:pt x="67186" y="55036"/>
                    <a:pt x="54527" y="48573"/>
                  </a:cubicBezTo>
                  <a:cubicBezTo>
                    <a:pt x="41868" y="42109"/>
                    <a:pt x="31208" y="31273"/>
                    <a:pt x="19119" y="23763"/>
                  </a:cubicBezTo>
                  <a:cubicBezTo>
                    <a:pt x="10458" y="18440"/>
                    <a:pt x="1891" y="15589"/>
                    <a:pt x="83" y="4753"/>
                  </a:cubicBezTo>
                  <a:cubicBezTo>
                    <a:pt x="-89" y="3165"/>
                    <a:pt x="7" y="1559"/>
                    <a:pt x="36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20"/>
            <p:cNvSpPr/>
            <p:nvPr/>
          </p:nvSpPr>
          <p:spPr>
            <a:xfrm>
              <a:off x="2226539" y="3701115"/>
              <a:ext cx="96273" cy="74358"/>
            </a:xfrm>
            <a:custGeom>
              <a:avLst/>
              <a:gdLst/>
              <a:ahLst/>
              <a:cxnLst/>
              <a:rect l="l" t="t" r="r" b="b"/>
              <a:pathLst>
                <a:path w="96273" h="74358" extrusionOk="0">
                  <a:moveTo>
                    <a:pt x="7519" y="0"/>
                  </a:moveTo>
                  <a:cubicBezTo>
                    <a:pt x="19132" y="9505"/>
                    <a:pt x="36074" y="4087"/>
                    <a:pt x="37407" y="4943"/>
                  </a:cubicBezTo>
                  <a:cubicBezTo>
                    <a:pt x="50869" y="16473"/>
                    <a:pt x="64979" y="27233"/>
                    <a:pt x="79667" y="37166"/>
                  </a:cubicBezTo>
                  <a:cubicBezTo>
                    <a:pt x="86806" y="42774"/>
                    <a:pt x="98037" y="50378"/>
                    <a:pt x="96039" y="61215"/>
                  </a:cubicBezTo>
                  <a:cubicBezTo>
                    <a:pt x="92422" y="80225"/>
                    <a:pt x="61202" y="74712"/>
                    <a:pt x="49495" y="68724"/>
                  </a:cubicBezTo>
                  <a:cubicBezTo>
                    <a:pt x="37787" y="62735"/>
                    <a:pt x="28079" y="52945"/>
                    <a:pt x="16942" y="46006"/>
                  </a:cubicBezTo>
                  <a:cubicBezTo>
                    <a:pt x="9042" y="41158"/>
                    <a:pt x="1237" y="38592"/>
                    <a:pt x="0" y="28516"/>
                  </a:cubicBezTo>
                  <a:cubicBezTo>
                    <a:pt x="386" y="18574"/>
                    <a:pt x="2954" y="8840"/>
                    <a:pt x="7519"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20"/>
            <p:cNvSpPr/>
            <p:nvPr/>
          </p:nvSpPr>
          <p:spPr>
            <a:xfrm>
              <a:off x="2226484" y="3725354"/>
              <a:ext cx="95903" cy="50071"/>
            </a:xfrm>
            <a:custGeom>
              <a:avLst/>
              <a:gdLst/>
              <a:ahLst/>
              <a:cxnLst/>
              <a:rect l="l" t="t" r="r" b="b"/>
              <a:pathLst>
                <a:path w="95903" h="50071" extrusionOk="0">
                  <a:moveTo>
                    <a:pt x="245" y="0"/>
                  </a:moveTo>
                  <a:cubicBezTo>
                    <a:pt x="1768" y="9505"/>
                    <a:pt x="9763" y="12262"/>
                    <a:pt x="17283" y="17110"/>
                  </a:cubicBezTo>
                  <a:cubicBezTo>
                    <a:pt x="28609" y="24144"/>
                    <a:pt x="38604" y="34219"/>
                    <a:pt x="50311" y="40208"/>
                  </a:cubicBezTo>
                  <a:cubicBezTo>
                    <a:pt x="62018" y="46196"/>
                    <a:pt x="88384" y="51139"/>
                    <a:pt x="95903" y="37261"/>
                  </a:cubicBezTo>
                  <a:cubicBezTo>
                    <a:pt x="91810" y="56272"/>
                    <a:pt x="61162" y="50093"/>
                    <a:pt x="49549" y="44200"/>
                  </a:cubicBezTo>
                  <a:cubicBezTo>
                    <a:pt x="37937" y="38307"/>
                    <a:pt x="28134" y="28421"/>
                    <a:pt x="16997" y="21482"/>
                  </a:cubicBezTo>
                  <a:cubicBezTo>
                    <a:pt x="9097" y="16634"/>
                    <a:pt x="1292" y="14068"/>
                    <a:pt x="55" y="3992"/>
                  </a:cubicBezTo>
                  <a:cubicBezTo>
                    <a:pt x="-59" y="2661"/>
                    <a:pt x="5" y="1321"/>
                    <a:pt x="2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20"/>
            <p:cNvSpPr/>
            <p:nvPr/>
          </p:nvSpPr>
          <p:spPr>
            <a:xfrm>
              <a:off x="2101518" y="3008174"/>
              <a:ext cx="205910" cy="717579"/>
            </a:xfrm>
            <a:custGeom>
              <a:avLst/>
              <a:gdLst/>
              <a:ahLst/>
              <a:cxnLst/>
              <a:rect l="l" t="t" r="r" b="b"/>
              <a:pathLst>
                <a:path w="205910" h="717579" extrusionOk="0">
                  <a:moveTo>
                    <a:pt x="200595" y="106555"/>
                  </a:moveTo>
                  <a:cubicBezTo>
                    <a:pt x="194980" y="63115"/>
                    <a:pt x="178989" y="0"/>
                    <a:pt x="178989" y="0"/>
                  </a:cubicBezTo>
                  <a:cubicBezTo>
                    <a:pt x="163827" y="7043"/>
                    <a:pt x="147437" y="11083"/>
                    <a:pt x="130732" y="11882"/>
                  </a:cubicBezTo>
                  <a:cubicBezTo>
                    <a:pt x="106230" y="11825"/>
                    <a:pt x="81788" y="9467"/>
                    <a:pt x="57727" y="4848"/>
                  </a:cubicBezTo>
                  <a:cubicBezTo>
                    <a:pt x="49855" y="18526"/>
                    <a:pt x="41277" y="31786"/>
                    <a:pt x="32028" y="44580"/>
                  </a:cubicBezTo>
                  <a:cubicBezTo>
                    <a:pt x="19464" y="61975"/>
                    <a:pt x="-4998" y="100091"/>
                    <a:pt x="904" y="166629"/>
                  </a:cubicBezTo>
                  <a:cubicBezTo>
                    <a:pt x="4806" y="210163"/>
                    <a:pt x="29458" y="394758"/>
                    <a:pt x="29458" y="394758"/>
                  </a:cubicBezTo>
                  <a:cubicBezTo>
                    <a:pt x="19982" y="425830"/>
                    <a:pt x="14951" y="458092"/>
                    <a:pt x="14515" y="490572"/>
                  </a:cubicBezTo>
                  <a:cubicBezTo>
                    <a:pt x="16767" y="529163"/>
                    <a:pt x="21857" y="567546"/>
                    <a:pt x="29744" y="605396"/>
                  </a:cubicBezTo>
                  <a:lnTo>
                    <a:pt x="44307" y="709955"/>
                  </a:lnTo>
                  <a:cubicBezTo>
                    <a:pt x="44307" y="709955"/>
                    <a:pt x="63343" y="723928"/>
                    <a:pt x="77525" y="714043"/>
                  </a:cubicBezTo>
                  <a:lnTo>
                    <a:pt x="75812" y="611385"/>
                  </a:lnTo>
                  <a:cubicBezTo>
                    <a:pt x="77430" y="586291"/>
                    <a:pt x="79905" y="549220"/>
                    <a:pt x="81523" y="525837"/>
                  </a:cubicBezTo>
                  <a:cubicBezTo>
                    <a:pt x="84188" y="487340"/>
                    <a:pt x="91041" y="426125"/>
                    <a:pt x="93040" y="410917"/>
                  </a:cubicBezTo>
                  <a:cubicBezTo>
                    <a:pt x="95039" y="395708"/>
                    <a:pt x="99988" y="368903"/>
                    <a:pt x="102558" y="338961"/>
                  </a:cubicBezTo>
                  <a:cubicBezTo>
                    <a:pt x="105128" y="309019"/>
                    <a:pt x="116169" y="156933"/>
                    <a:pt x="116169" y="156933"/>
                  </a:cubicBezTo>
                  <a:lnTo>
                    <a:pt x="117787" y="185449"/>
                  </a:lnTo>
                  <a:cubicBezTo>
                    <a:pt x="117787" y="185449"/>
                    <a:pt x="119215" y="231741"/>
                    <a:pt x="125878" y="288773"/>
                  </a:cubicBezTo>
                  <a:cubicBezTo>
                    <a:pt x="132540" y="345805"/>
                    <a:pt x="134920" y="371089"/>
                    <a:pt x="134920" y="371089"/>
                  </a:cubicBezTo>
                  <a:cubicBezTo>
                    <a:pt x="128461" y="382524"/>
                    <a:pt x="123865" y="394910"/>
                    <a:pt x="121309" y="407780"/>
                  </a:cubicBezTo>
                  <a:cubicBezTo>
                    <a:pt x="120167" y="420042"/>
                    <a:pt x="105985" y="517567"/>
                    <a:pt x="114456" y="567185"/>
                  </a:cubicBezTo>
                  <a:lnTo>
                    <a:pt x="131779" y="693321"/>
                  </a:lnTo>
                  <a:cubicBezTo>
                    <a:pt x="140538" y="699338"/>
                    <a:pt x="151655" y="700783"/>
                    <a:pt x="161666" y="697218"/>
                  </a:cubicBezTo>
                  <a:lnTo>
                    <a:pt x="171850" y="570131"/>
                  </a:lnTo>
                  <a:cubicBezTo>
                    <a:pt x="178704" y="521749"/>
                    <a:pt x="193171" y="419186"/>
                    <a:pt x="195360" y="405879"/>
                  </a:cubicBezTo>
                  <a:cubicBezTo>
                    <a:pt x="200276" y="379007"/>
                    <a:pt x="203171" y="351812"/>
                    <a:pt x="204022" y="324513"/>
                  </a:cubicBezTo>
                  <a:cubicBezTo>
                    <a:pt x="207394" y="251863"/>
                    <a:pt x="206250" y="179071"/>
                    <a:pt x="200595" y="10655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20"/>
            <p:cNvSpPr/>
            <p:nvPr/>
          </p:nvSpPr>
          <p:spPr>
            <a:xfrm>
              <a:off x="2096876" y="2994106"/>
              <a:ext cx="219176" cy="477454"/>
            </a:xfrm>
            <a:custGeom>
              <a:avLst/>
              <a:gdLst/>
              <a:ahLst/>
              <a:cxnLst/>
              <a:rect l="l" t="t" r="r" b="b"/>
              <a:pathLst>
                <a:path w="219176" h="477454" extrusionOk="0">
                  <a:moveTo>
                    <a:pt x="62274" y="5418"/>
                  </a:moveTo>
                  <a:lnTo>
                    <a:pt x="24773" y="80606"/>
                  </a:lnTo>
                  <a:cubicBezTo>
                    <a:pt x="24773" y="80606"/>
                    <a:pt x="-32337" y="164158"/>
                    <a:pt x="26867" y="378979"/>
                  </a:cubicBezTo>
                  <a:lnTo>
                    <a:pt x="15730" y="445516"/>
                  </a:lnTo>
                  <a:cubicBezTo>
                    <a:pt x="15730" y="445516"/>
                    <a:pt x="127855" y="517377"/>
                    <a:pt x="202953" y="445516"/>
                  </a:cubicBezTo>
                  <a:cubicBezTo>
                    <a:pt x="202953" y="445516"/>
                    <a:pt x="228938" y="247044"/>
                    <a:pt x="215137" y="155508"/>
                  </a:cubicBezTo>
                  <a:cubicBezTo>
                    <a:pt x="207420" y="102867"/>
                    <a:pt x="195743" y="50882"/>
                    <a:pt x="180205" y="0"/>
                  </a:cubicBezTo>
                  <a:cubicBezTo>
                    <a:pt x="180205" y="0"/>
                    <a:pt x="161835" y="20246"/>
                    <a:pt x="67224" y="68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20"/>
            <p:cNvSpPr/>
            <p:nvPr/>
          </p:nvSpPr>
          <p:spPr>
            <a:xfrm>
              <a:off x="2115642" y="2850934"/>
              <a:ext cx="316003" cy="274536"/>
            </a:xfrm>
            <a:custGeom>
              <a:avLst/>
              <a:gdLst/>
              <a:ahLst/>
              <a:cxnLst/>
              <a:rect l="l" t="t" r="r" b="b"/>
              <a:pathLst>
                <a:path w="316003" h="274536" extrusionOk="0">
                  <a:moveTo>
                    <a:pt x="278037" y="202010"/>
                  </a:moveTo>
                  <a:cubicBezTo>
                    <a:pt x="268463" y="202400"/>
                    <a:pt x="258924" y="203417"/>
                    <a:pt x="249482" y="205052"/>
                  </a:cubicBezTo>
                  <a:cubicBezTo>
                    <a:pt x="240488" y="207875"/>
                    <a:pt x="231117" y="209320"/>
                    <a:pt x="221689" y="209329"/>
                  </a:cubicBezTo>
                  <a:cubicBezTo>
                    <a:pt x="211410" y="209329"/>
                    <a:pt x="182760" y="195071"/>
                    <a:pt x="158203" y="177867"/>
                  </a:cubicBezTo>
                  <a:cubicBezTo>
                    <a:pt x="131540" y="157867"/>
                    <a:pt x="108492" y="133467"/>
                    <a:pt x="90052" y="105721"/>
                  </a:cubicBezTo>
                  <a:cubicBezTo>
                    <a:pt x="70714" y="76112"/>
                    <a:pt x="53873" y="44963"/>
                    <a:pt x="39701" y="12568"/>
                  </a:cubicBezTo>
                  <a:cubicBezTo>
                    <a:pt x="31706" y="-10435"/>
                    <a:pt x="31896" y="5249"/>
                    <a:pt x="18285" y="4869"/>
                  </a:cubicBezTo>
                  <a:cubicBezTo>
                    <a:pt x="2199" y="4869"/>
                    <a:pt x="-6367" y="10382"/>
                    <a:pt x="5626" y="41655"/>
                  </a:cubicBezTo>
                  <a:cubicBezTo>
                    <a:pt x="17624" y="74011"/>
                    <a:pt x="34368" y="104419"/>
                    <a:pt x="55311" y="131861"/>
                  </a:cubicBezTo>
                  <a:cubicBezTo>
                    <a:pt x="74979" y="159540"/>
                    <a:pt x="99215" y="183675"/>
                    <a:pt x="126983" y="203246"/>
                  </a:cubicBezTo>
                  <a:cubicBezTo>
                    <a:pt x="151440" y="220356"/>
                    <a:pt x="177868" y="234452"/>
                    <a:pt x="205699" y="245260"/>
                  </a:cubicBezTo>
                  <a:cubicBezTo>
                    <a:pt x="213694" y="248492"/>
                    <a:pt x="218834" y="252959"/>
                    <a:pt x="233301" y="260944"/>
                  </a:cubicBezTo>
                  <a:cubicBezTo>
                    <a:pt x="247832" y="269251"/>
                    <a:pt x="264161" y="273918"/>
                    <a:pt x="280892" y="274536"/>
                  </a:cubicBezTo>
                  <a:cubicBezTo>
                    <a:pt x="294789" y="274536"/>
                    <a:pt x="299929" y="271875"/>
                    <a:pt x="300881" y="269023"/>
                  </a:cubicBezTo>
                  <a:cubicBezTo>
                    <a:pt x="301832" y="266171"/>
                    <a:pt x="299643" y="263035"/>
                    <a:pt x="293266" y="262465"/>
                  </a:cubicBezTo>
                  <a:cubicBezTo>
                    <a:pt x="283123" y="262312"/>
                    <a:pt x="273092" y="260316"/>
                    <a:pt x="263664" y="256571"/>
                  </a:cubicBezTo>
                  <a:cubicBezTo>
                    <a:pt x="263664" y="256571"/>
                    <a:pt x="277466" y="258567"/>
                    <a:pt x="285842" y="258947"/>
                  </a:cubicBezTo>
                  <a:cubicBezTo>
                    <a:pt x="293341" y="259394"/>
                    <a:pt x="300865" y="258814"/>
                    <a:pt x="308210" y="257236"/>
                  </a:cubicBezTo>
                  <a:cubicBezTo>
                    <a:pt x="315253" y="255525"/>
                    <a:pt x="319156" y="245640"/>
                    <a:pt x="312778" y="244880"/>
                  </a:cubicBezTo>
                  <a:cubicBezTo>
                    <a:pt x="306401" y="244119"/>
                    <a:pt x="301166" y="244880"/>
                    <a:pt x="288793" y="244404"/>
                  </a:cubicBezTo>
                  <a:cubicBezTo>
                    <a:pt x="282333" y="243967"/>
                    <a:pt x="275944" y="242788"/>
                    <a:pt x="269756" y="240887"/>
                  </a:cubicBezTo>
                  <a:cubicBezTo>
                    <a:pt x="278072" y="240944"/>
                    <a:pt x="286380" y="240345"/>
                    <a:pt x="294599" y="239081"/>
                  </a:cubicBezTo>
                  <a:cubicBezTo>
                    <a:pt x="301263" y="238425"/>
                    <a:pt x="307602" y="235887"/>
                    <a:pt x="312874" y="231762"/>
                  </a:cubicBezTo>
                  <a:cubicBezTo>
                    <a:pt x="315634" y="229481"/>
                    <a:pt x="316110" y="223112"/>
                    <a:pt x="308019" y="223207"/>
                  </a:cubicBezTo>
                  <a:cubicBezTo>
                    <a:pt x="298031" y="224947"/>
                    <a:pt x="287865" y="225460"/>
                    <a:pt x="277751" y="224728"/>
                  </a:cubicBezTo>
                  <a:cubicBezTo>
                    <a:pt x="267757" y="223302"/>
                    <a:pt x="260809" y="220926"/>
                    <a:pt x="262332" y="219595"/>
                  </a:cubicBezTo>
                  <a:cubicBezTo>
                    <a:pt x="263855" y="218264"/>
                    <a:pt x="269756" y="219595"/>
                    <a:pt x="278132" y="216553"/>
                  </a:cubicBezTo>
                  <a:cubicBezTo>
                    <a:pt x="286508" y="213512"/>
                    <a:pt x="292219" y="206193"/>
                    <a:pt x="290315" y="201915"/>
                  </a:cubicBezTo>
                  <a:cubicBezTo>
                    <a:pt x="288412" y="197638"/>
                    <a:pt x="287079" y="200395"/>
                    <a:pt x="278037" y="20201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20"/>
            <p:cNvSpPr/>
            <p:nvPr/>
          </p:nvSpPr>
          <p:spPr>
            <a:xfrm>
              <a:off x="2110000" y="2833008"/>
              <a:ext cx="75991" cy="89275"/>
            </a:xfrm>
            <a:custGeom>
              <a:avLst/>
              <a:gdLst/>
              <a:ahLst/>
              <a:cxnLst/>
              <a:rect l="l" t="t" r="r" b="b"/>
              <a:pathLst>
                <a:path w="75991" h="89275" extrusionOk="0">
                  <a:moveTo>
                    <a:pt x="18406" y="89237"/>
                  </a:moveTo>
                  <a:cubicBezTo>
                    <a:pt x="18406" y="89237"/>
                    <a:pt x="55147" y="91139"/>
                    <a:pt x="75991" y="68231"/>
                  </a:cubicBezTo>
                  <a:lnTo>
                    <a:pt x="53338" y="20704"/>
                  </a:lnTo>
                  <a:cubicBezTo>
                    <a:pt x="53338" y="20704"/>
                    <a:pt x="42963" y="-5436"/>
                    <a:pt x="18501" y="1028"/>
                  </a:cubicBezTo>
                  <a:cubicBezTo>
                    <a:pt x="-5960" y="7491"/>
                    <a:pt x="-6341" y="42186"/>
                    <a:pt x="18406" y="892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20"/>
            <p:cNvSpPr/>
            <p:nvPr/>
          </p:nvSpPr>
          <p:spPr>
            <a:xfrm>
              <a:off x="2246717" y="2802864"/>
              <a:ext cx="61392" cy="64630"/>
            </a:xfrm>
            <a:custGeom>
              <a:avLst/>
              <a:gdLst/>
              <a:ahLst/>
              <a:cxnLst/>
              <a:rect l="l" t="t" r="r" b="b"/>
              <a:pathLst>
                <a:path w="61392" h="64630" extrusionOk="0">
                  <a:moveTo>
                    <a:pt x="0" y="469"/>
                  </a:moveTo>
                  <a:cubicBezTo>
                    <a:pt x="0" y="469"/>
                    <a:pt x="29792" y="-9036"/>
                    <a:pt x="61392" y="57501"/>
                  </a:cubicBezTo>
                  <a:lnTo>
                    <a:pt x="49590" y="64630"/>
                  </a:lnTo>
                  <a:cubicBezTo>
                    <a:pt x="49590" y="64630"/>
                    <a:pt x="18465" y="17294"/>
                    <a:pt x="0" y="46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20"/>
            <p:cNvSpPr/>
            <p:nvPr/>
          </p:nvSpPr>
          <p:spPr>
            <a:xfrm>
              <a:off x="2092047" y="1119152"/>
              <a:ext cx="668082" cy="515307"/>
            </a:xfrm>
            <a:custGeom>
              <a:avLst/>
              <a:gdLst/>
              <a:ahLst/>
              <a:cxnLst/>
              <a:rect l="l" t="t" r="r" b="b"/>
              <a:pathLst>
                <a:path w="668082" h="515307" extrusionOk="0">
                  <a:moveTo>
                    <a:pt x="668083" y="310182"/>
                  </a:moveTo>
                  <a:lnTo>
                    <a:pt x="141345" y="6010"/>
                  </a:lnTo>
                  <a:lnTo>
                    <a:pt x="139346" y="4869"/>
                  </a:lnTo>
                  <a:lnTo>
                    <a:pt x="139346" y="4869"/>
                  </a:lnTo>
                  <a:cubicBezTo>
                    <a:pt x="124498" y="-3020"/>
                    <a:pt x="104415" y="-1594"/>
                    <a:pt x="82237" y="11143"/>
                  </a:cubicBezTo>
                  <a:cubicBezTo>
                    <a:pt x="36835" y="37378"/>
                    <a:pt x="0" y="101064"/>
                    <a:pt x="0" y="153723"/>
                  </a:cubicBezTo>
                  <a:cubicBezTo>
                    <a:pt x="0" y="180814"/>
                    <a:pt x="9994" y="199539"/>
                    <a:pt x="25890" y="207619"/>
                  </a:cubicBezTo>
                  <a:lnTo>
                    <a:pt x="559765" y="515307"/>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20"/>
            <p:cNvSpPr/>
            <p:nvPr/>
          </p:nvSpPr>
          <p:spPr>
            <a:xfrm rot="-3598236">
              <a:off x="2590249" y="1465200"/>
              <a:ext cx="232417" cy="133906"/>
            </a:xfrm>
            <a:custGeom>
              <a:avLst/>
              <a:gdLst/>
              <a:ahLst/>
              <a:cxnLst/>
              <a:rect l="l" t="t" r="r" b="b"/>
              <a:pathLst>
                <a:path w="232624" h="134025" extrusionOk="0">
                  <a:moveTo>
                    <a:pt x="232625" y="67013"/>
                  </a:moveTo>
                  <a:cubicBezTo>
                    <a:pt x="232625" y="104023"/>
                    <a:pt x="180550" y="134026"/>
                    <a:pt x="116312" y="134026"/>
                  </a:cubicBezTo>
                  <a:cubicBezTo>
                    <a:pt x="52075" y="134026"/>
                    <a:pt x="0" y="104023"/>
                    <a:pt x="0" y="67013"/>
                  </a:cubicBezTo>
                  <a:cubicBezTo>
                    <a:pt x="0" y="30003"/>
                    <a:pt x="52075" y="0"/>
                    <a:pt x="116312" y="0"/>
                  </a:cubicBezTo>
                  <a:cubicBezTo>
                    <a:pt x="180550" y="0"/>
                    <a:pt x="232625" y="30003"/>
                    <a:pt x="232625" y="67013"/>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20"/>
            <p:cNvSpPr/>
            <p:nvPr/>
          </p:nvSpPr>
          <p:spPr>
            <a:xfrm>
              <a:off x="2667422" y="1490358"/>
              <a:ext cx="274409" cy="269191"/>
            </a:xfrm>
            <a:custGeom>
              <a:avLst/>
              <a:gdLst/>
              <a:ahLst/>
              <a:cxnLst/>
              <a:rect l="l" t="t" r="r" b="b"/>
              <a:pathLst>
                <a:path w="274409" h="269191" extrusionOk="0">
                  <a:moveTo>
                    <a:pt x="274410" y="269192"/>
                  </a:moveTo>
                  <a:lnTo>
                    <a:pt x="0" y="111023"/>
                  </a:lnTo>
                  <a:lnTo>
                    <a:pt x="0" y="0"/>
                  </a:lnTo>
                  <a:lnTo>
                    <a:pt x="274410" y="158264"/>
                  </a:lnTo>
                  <a:lnTo>
                    <a:pt x="274410" y="26919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20"/>
            <p:cNvSpPr/>
            <p:nvPr/>
          </p:nvSpPr>
          <p:spPr>
            <a:xfrm>
              <a:off x="2667422" y="1454143"/>
              <a:ext cx="337610" cy="194669"/>
            </a:xfrm>
            <a:custGeom>
              <a:avLst/>
              <a:gdLst/>
              <a:ahLst/>
              <a:cxnLst/>
              <a:rect l="l" t="t" r="r" b="b"/>
              <a:pathLst>
                <a:path w="337610" h="194669" extrusionOk="0">
                  <a:moveTo>
                    <a:pt x="274410" y="194670"/>
                  </a:moveTo>
                  <a:lnTo>
                    <a:pt x="0" y="36501"/>
                  </a:lnTo>
                  <a:lnTo>
                    <a:pt x="63201" y="0"/>
                  </a:lnTo>
                  <a:lnTo>
                    <a:pt x="337611" y="158264"/>
                  </a:lnTo>
                  <a:lnTo>
                    <a:pt x="274410" y="194670"/>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20"/>
            <p:cNvSpPr/>
            <p:nvPr/>
          </p:nvSpPr>
          <p:spPr>
            <a:xfrm rot="-1801764">
              <a:off x="2968958" y="1259916"/>
              <a:ext cx="690027" cy="1193572"/>
            </a:xfrm>
            <a:custGeom>
              <a:avLst/>
              <a:gdLst/>
              <a:ahLst/>
              <a:cxnLst/>
              <a:rect l="l" t="t" r="r" b="b"/>
              <a:pathLst>
                <a:path w="690640" h="1194633" extrusionOk="0">
                  <a:moveTo>
                    <a:pt x="690640" y="597317"/>
                  </a:moveTo>
                  <a:cubicBezTo>
                    <a:pt x="690640" y="927206"/>
                    <a:pt x="536035" y="1194633"/>
                    <a:pt x="345320" y="1194633"/>
                  </a:cubicBezTo>
                  <a:cubicBezTo>
                    <a:pt x="154605" y="1194633"/>
                    <a:pt x="0" y="927206"/>
                    <a:pt x="0" y="597317"/>
                  </a:cubicBezTo>
                  <a:cubicBezTo>
                    <a:pt x="0" y="267428"/>
                    <a:pt x="154605" y="0"/>
                    <a:pt x="345320" y="0"/>
                  </a:cubicBezTo>
                  <a:cubicBezTo>
                    <a:pt x="536035" y="0"/>
                    <a:pt x="690640" y="267428"/>
                    <a:pt x="690640" y="597317"/>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20"/>
            <p:cNvSpPr/>
            <p:nvPr/>
          </p:nvSpPr>
          <p:spPr>
            <a:xfrm>
              <a:off x="2858071" y="1161854"/>
              <a:ext cx="1027965" cy="1324206"/>
            </a:xfrm>
            <a:custGeom>
              <a:avLst/>
              <a:gdLst/>
              <a:ahLst/>
              <a:cxnLst/>
              <a:rect l="l" t="t" r="r" b="b"/>
              <a:pathLst>
                <a:path w="1027965" h="1324206" extrusionOk="0">
                  <a:moveTo>
                    <a:pt x="513983" y="1254422"/>
                  </a:moveTo>
                  <a:cubicBezTo>
                    <a:pt x="230816" y="1091119"/>
                    <a:pt x="0" y="692560"/>
                    <a:pt x="0" y="365955"/>
                  </a:cubicBezTo>
                  <a:cubicBezTo>
                    <a:pt x="0" y="39351"/>
                    <a:pt x="230436" y="-93439"/>
                    <a:pt x="513983" y="69863"/>
                  </a:cubicBezTo>
                  <a:cubicBezTo>
                    <a:pt x="797530" y="233165"/>
                    <a:pt x="1027966" y="631725"/>
                    <a:pt x="1027966" y="958234"/>
                  </a:cubicBezTo>
                  <a:cubicBezTo>
                    <a:pt x="1027966" y="1284744"/>
                    <a:pt x="797245" y="1417629"/>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20"/>
            <p:cNvSpPr/>
            <p:nvPr/>
          </p:nvSpPr>
          <p:spPr>
            <a:xfrm>
              <a:off x="2800391" y="1195123"/>
              <a:ext cx="1027965" cy="1324248"/>
            </a:xfrm>
            <a:custGeom>
              <a:avLst/>
              <a:gdLst/>
              <a:ahLst/>
              <a:cxnLst/>
              <a:rect l="l" t="t" r="r" b="b"/>
              <a:pathLst>
                <a:path w="1027965" h="1324248" extrusionOk="0">
                  <a:moveTo>
                    <a:pt x="513983" y="1254422"/>
                  </a:moveTo>
                  <a:cubicBezTo>
                    <a:pt x="230721" y="1091119"/>
                    <a:pt x="0" y="692560"/>
                    <a:pt x="0" y="365955"/>
                  </a:cubicBezTo>
                  <a:cubicBezTo>
                    <a:pt x="0" y="39351"/>
                    <a:pt x="230341" y="-93439"/>
                    <a:pt x="513983" y="69863"/>
                  </a:cubicBezTo>
                  <a:cubicBezTo>
                    <a:pt x="797625" y="233165"/>
                    <a:pt x="1027966" y="631725"/>
                    <a:pt x="1027966" y="958234"/>
                  </a:cubicBezTo>
                  <a:cubicBezTo>
                    <a:pt x="1027966" y="1284744"/>
                    <a:pt x="797149" y="1417724"/>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aphicFrame>
        <p:nvGraphicFramePr>
          <p:cNvPr id="578" name="Google Shape;578;p20"/>
          <p:cNvGraphicFramePr/>
          <p:nvPr/>
        </p:nvGraphicFramePr>
        <p:xfrm>
          <a:off x="457200" y="3803106"/>
          <a:ext cx="4212700" cy="501025"/>
        </p:xfrm>
        <a:graphic>
          <a:graphicData uri="http://schemas.openxmlformats.org/drawingml/2006/table">
            <a:tbl>
              <a:tblPr>
                <a:noFill/>
                <a:tableStyleId>{9C4325AB-0F54-4577-B46D-0DEE7C7EE89D}</a:tableStyleId>
              </a:tblPr>
              <a:tblGrid>
                <a:gridCol w="2106350">
                  <a:extLst>
                    <a:ext uri="{9D8B030D-6E8A-4147-A177-3AD203B41FA5}">
                      <a16:colId xmlns:a16="http://schemas.microsoft.com/office/drawing/2014/main" val="20000"/>
                    </a:ext>
                  </a:extLst>
                </a:gridCol>
                <a:gridCol w="2106350">
                  <a:extLst>
                    <a:ext uri="{9D8B030D-6E8A-4147-A177-3AD203B41FA5}">
                      <a16:colId xmlns:a16="http://schemas.microsoft.com/office/drawing/2014/main" val="20001"/>
                    </a:ext>
                  </a:extLst>
                </a:gridCol>
              </a:tblGrid>
              <a:tr h="501025">
                <a:tc>
                  <a:txBody>
                    <a:bodyPr/>
                    <a:lstStyle/>
                    <a:p>
                      <a:pPr marL="0" lvl="0" indent="0" algn="r" rtl="0">
                        <a:spcBef>
                          <a:spcPts val="0"/>
                        </a:spcBef>
                        <a:spcAft>
                          <a:spcPts val="0"/>
                        </a:spcAft>
                        <a:buNone/>
                      </a:pPr>
                      <a:r>
                        <a:rPr lang="en" sz="1100">
                          <a:solidFill>
                            <a:schemeClr val="accent1"/>
                          </a:solidFill>
                          <a:latin typeface="Barlow"/>
                          <a:ea typeface="Barlow"/>
                          <a:cs typeface="Barlow"/>
                          <a:sym typeface="Barlow"/>
                        </a:rPr>
                        <a:t>Overall Consideration</a:t>
                      </a:r>
                      <a:endParaRPr sz="1100">
                        <a:solidFill>
                          <a:schemeClr val="accent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chemeClr val="dk1"/>
                          </a:solidFill>
                          <a:latin typeface="Barlow"/>
                          <a:ea typeface="Barlow"/>
                          <a:cs typeface="Barlow"/>
                          <a:sym typeface="Barlow"/>
                        </a:rPr>
                        <a:t>25</a:t>
                      </a:r>
                      <a:endParaRPr b="1">
                        <a:solidFill>
                          <a:schemeClr val="dk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579" name="Google Shape;579;p20"/>
          <p:cNvGraphicFramePr/>
          <p:nvPr/>
        </p:nvGraphicFramePr>
        <p:xfrm>
          <a:off x="457200" y="4304131"/>
          <a:ext cx="4212700" cy="501025"/>
        </p:xfrm>
        <a:graphic>
          <a:graphicData uri="http://schemas.openxmlformats.org/drawingml/2006/table">
            <a:tbl>
              <a:tblPr>
                <a:noFill/>
                <a:tableStyleId>{9C4325AB-0F54-4577-B46D-0DEE7C7EE89D}</a:tableStyleId>
              </a:tblPr>
              <a:tblGrid>
                <a:gridCol w="2106350">
                  <a:extLst>
                    <a:ext uri="{9D8B030D-6E8A-4147-A177-3AD203B41FA5}">
                      <a16:colId xmlns:a16="http://schemas.microsoft.com/office/drawing/2014/main" val="20000"/>
                    </a:ext>
                  </a:extLst>
                </a:gridCol>
                <a:gridCol w="2106350">
                  <a:extLst>
                    <a:ext uri="{9D8B030D-6E8A-4147-A177-3AD203B41FA5}">
                      <a16:colId xmlns:a16="http://schemas.microsoft.com/office/drawing/2014/main" val="20001"/>
                    </a:ext>
                  </a:extLst>
                </a:gridCol>
              </a:tblGrid>
              <a:tr h="501025">
                <a:tc>
                  <a:txBody>
                    <a:bodyPr/>
                    <a:lstStyle/>
                    <a:p>
                      <a:pPr marL="0" lvl="0" indent="0" algn="r" rtl="0">
                        <a:spcBef>
                          <a:spcPts val="0"/>
                        </a:spcBef>
                        <a:spcAft>
                          <a:spcPts val="0"/>
                        </a:spcAft>
                        <a:buNone/>
                      </a:pPr>
                      <a:endParaRPr sz="1100">
                        <a:solidFill>
                          <a:schemeClr val="accent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chemeClr val="dk1"/>
                          </a:solidFill>
                          <a:latin typeface="Barlow"/>
                          <a:ea typeface="Barlow"/>
                          <a:cs typeface="Barlow"/>
                          <a:sym typeface="Barlow"/>
                        </a:rPr>
                        <a:t>100</a:t>
                      </a:r>
                      <a:endParaRPr b="1">
                        <a:solidFill>
                          <a:schemeClr val="dk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1928</Words>
  <Application>Microsoft Office PowerPoint</Application>
  <PresentationFormat>On-screen Show (16:9)</PresentationFormat>
  <Paragraphs>166</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Barlow Light</vt:lpstr>
      <vt:lpstr>Calibri</vt:lpstr>
      <vt:lpstr>Raleway Thin</vt:lpstr>
      <vt:lpstr>Barlow</vt:lpstr>
      <vt:lpstr>Raleway</vt:lpstr>
      <vt:lpstr>Roboto</vt:lpstr>
      <vt:lpstr>Gaoler template</vt:lpstr>
      <vt:lpstr>UGRJ Author Workshop</vt:lpstr>
      <vt:lpstr>Meet the Leadership Team!</vt:lpstr>
      <vt:lpstr>Submission Requirements</vt:lpstr>
      <vt:lpstr>Paper Format</vt:lpstr>
      <vt:lpstr>Cover Artwork Submissions</vt:lpstr>
      <vt:lpstr>PowerPoint Presentation</vt:lpstr>
      <vt:lpstr>Review Process</vt:lpstr>
      <vt:lpstr>PowerPoint Presentation</vt:lpstr>
      <vt:lpstr>Section Breakdown</vt:lpstr>
      <vt:lpstr>Point System</vt:lpstr>
      <vt:lpstr>Section Questions</vt:lpstr>
      <vt:lpstr>Review Recommendation</vt:lpstr>
      <vt:lpstr>Notes on Scoring</vt:lpstr>
      <vt:lpstr>Online Based Research</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UGRJ Author Workshop</dc:title>
  <dc:creator>gladis-new</dc:creator>
  <cp:lastModifiedBy>Gladis Herrera-Berkowitz</cp:lastModifiedBy>
  <cp:revision>2</cp:revision>
  <dcterms:modified xsi:type="dcterms:W3CDTF">2021-12-01T19:49:02Z</dcterms:modified>
</cp:coreProperties>
</file>