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4630400" cy="82296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imes New Roman Bold" panose="02020803070505020304" pitchFamily="18" charset="0"/>
      <p:regular r:id="rId7"/>
      <p:bold r:id="rId8"/>
    </p:embeddedFont>
    <p:embeddedFont>
      <p:font typeface="Times New Roman Bold Italic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53C8F4-E02E-4124-A8D9-64A76A9C63AC}" v="3" dt="2023-04-06T17:33:32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0" d="100"/>
          <a:sy n="90" d="100"/>
        </p:scale>
        <p:origin x="6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51" t="1351" r="1351" b="135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07213" y="2614999"/>
            <a:ext cx="9015973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FFFFFF"/>
                </a:solidFill>
                <a:latin typeface="Times New Roman Bold"/>
              </a:rPr>
              <a:t>First Name Last Name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12531" y="4568006"/>
            <a:ext cx="4605338" cy="86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2"/>
              </a:lnSpc>
            </a:pPr>
            <a:r>
              <a:rPr lang="en-US" sz="4509">
                <a:solidFill>
                  <a:srgbClr val="FFFFFF"/>
                </a:solidFill>
                <a:latin typeface="Times New Roman Bold"/>
              </a:rPr>
              <a:t>'</a:t>
            </a:r>
            <a:r>
              <a:rPr lang="en-US" sz="4509">
                <a:solidFill>
                  <a:srgbClr val="FFFFFF"/>
                </a:solidFill>
                <a:latin typeface="Times New Roman Bold Italics"/>
              </a:rPr>
              <a:t>Presentation Title'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6839" y="6990984"/>
            <a:ext cx="1621671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3"/>
              </a:lnSpc>
            </a:pPr>
            <a:r>
              <a:rPr lang="en-US" sz="3624">
                <a:solidFill>
                  <a:srgbClr val="FFFFFF"/>
                </a:solidFill>
                <a:latin typeface="Times New Roman Bold"/>
              </a:rPr>
              <a:t>College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966436" y="6672849"/>
            <a:ext cx="1841004" cy="1327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3"/>
              </a:lnSpc>
            </a:pPr>
            <a:r>
              <a:rPr lang="en-US" sz="3624">
                <a:solidFill>
                  <a:srgbClr val="FFFFFF"/>
                </a:solidFill>
                <a:latin typeface="Times New Roman Bold"/>
              </a:rPr>
              <a:t>Session #</a:t>
            </a:r>
          </a:p>
          <a:p>
            <a:pPr>
              <a:lnSpc>
                <a:spcPts val="5073"/>
              </a:lnSpc>
            </a:pPr>
            <a:r>
              <a:rPr lang="en-US" sz="3624">
                <a:solidFill>
                  <a:srgbClr val="FFFFFF"/>
                </a:solidFill>
                <a:latin typeface="Times New Roman Bold"/>
              </a:rPr>
              <a:t>Track #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75862" y="3643064"/>
            <a:ext cx="7996075" cy="810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63"/>
              </a:lnSpc>
            </a:pPr>
            <a:r>
              <a:rPr lang="en-US" sz="4902">
                <a:solidFill>
                  <a:srgbClr val="FFFFFF"/>
                </a:solidFill>
                <a:latin typeface="Times New Roman Bold"/>
              </a:rPr>
              <a:t>Major (spelled out)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Times New Roman Bold</vt:lpstr>
      <vt:lpstr>Times New Roman Bold Italics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Symposium Title Slide Template</dc:title>
  <dc:creator>Gladis</dc:creator>
  <cp:lastModifiedBy>Gladis Herrera-Berkowitz</cp:lastModifiedBy>
  <cp:revision>6</cp:revision>
  <dcterms:created xsi:type="dcterms:W3CDTF">2006-08-16T00:00:00Z</dcterms:created>
  <dcterms:modified xsi:type="dcterms:W3CDTF">2023-04-06T20:09:46Z</dcterms:modified>
  <dc:identifier>DAFfWXD-mUg</dc:identifier>
</cp:coreProperties>
</file>