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E93A4-6175-49A3-90EB-E7CC6230F6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08D359B-152E-416E-8542-A8F2541331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7A850C-798A-45D2-ADF1-F962C574E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03867-19F2-4208-AFC4-BC110338FBB8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383856-75ED-49FA-A7CE-7A9B4BF8A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EE9E7B-91B3-4B60-969F-8E923A7CC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F7FF2-C10D-4518-BC3D-0BE3049A4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294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7B8174-F06B-4A5A-985E-FFEF59274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0F31A8-EBC0-49E3-B039-2569F34285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768EC5-8CB8-4B00-8663-3924DD309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03867-19F2-4208-AFC4-BC110338FBB8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A67026-2A15-4D08-9B8A-604A90283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9A24D8-F476-4287-9D7F-24357D21C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F7FF2-C10D-4518-BC3D-0BE3049A4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1325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B5762D0-2086-4E18-A31B-D38444ABE5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3710E5-906E-417A-959E-5D4F680791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1EDDEA-7C2F-4F52-A7FA-E52FAAE04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03867-19F2-4208-AFC4-BC110338FBB8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215D71-1D27-4EEF-B028-6F2B68683A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941098-B8AA-45E4-91E3-C8F8DFDC5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F7FF2-C10D-4518-BC3D-0BE3049A4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1102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723C0-5496-4F0C-A98A-8587E4031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0F2A45-12E8-4F1C-B0FE-02A701AFB4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FE42AC-6006-417F-BB9D-D4B9283282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03867-19F2-4208-AFC4-BC110338FBB8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B94162-729F-45D6-8C46-9D161CDAA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2332E0-013D-4010-A47D-A3D027E74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F7FF2-C10D-4518-BC3D-0BE3049A4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128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DD56B-085F-4D70-BE72-25385FBDF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FAEE46-15F0-42CC-8D42-1E07FDD70F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0A7118-39CB-4272-8444-00625FAC8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03867-19F2-4208-AFC4-BC110338FBB8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CC4A6D-24CC-4FFA-AEA9-153AFEE13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ADFA88-E136-4FC4-A9E2-A0EB6F111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F7FF2-C10D-4518-BC3D-0BE3049A4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564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95C3C-FF42-4322-8CB7-0F5B975967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42494F-68BD-4069-8244-72A2AFCC0F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10DA22-F04C-41B2-97D7-FF1A2F214C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5F8171-978D-4336-B706-2B5040CC8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03867-19F2-4208-AFC4-BC110338FBB8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BC78BE-74DA-4EDA-8BD6-1726A84E4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E2EED9-FC0B-47A9-904B-77DA1ED4D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F7FF2-C10D-4518-BC3D-0BE3049A4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824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D1FA12-1803-44DB-9728-74ACE8EFF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E617A0-47EF-4842-9136-A835DD6709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C636B8-4A51-4BBF-B6BD-8DFD42F919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6297623-24F0-4BEA-8581-9BFBC441C4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0BE9681-4412-4EBA-BF46-9445BE5ADC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49B8295-7D2B-41D7-A5EA-922DB0C9D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03867-19F2-4208-AFC4-BC110338FBB8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3B3F41-8440-4A73-889B-3A9C6CDD5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9CE3551-80EC-4288-99DB-ADDAA7A321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F7FF2-C10D-4518-BC3D-0BE3049A4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24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260BA-3F86-4430-BFE7-C2357330F4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D5807CD-1AE6-45B2-96C6-0FC6C124C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03867-19F2-4208-AFC4-BC110338FBB8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162CA8-F6F9-4B7A-BC6F-D3CF3477C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A519CD-2BD4-4C96-8D94-EE44DE058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F7FF2-C10D-4518-BC3D-0BE3049A4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3026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4433145-CE05-4E34-9C27-2D873A7DF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03867-19F2-4208-AFC4-BC110338FBB8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E34C88-FDDB-4920-99A4-486245C64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A00CDD-19E3-4642-9FDD-D75CE266E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F7FF2-C10D-4518-BC3D-0BE3049A4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639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548C5-E46D-4623-87CD-73B1A950C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078BFE-3CBE-4986-85D6-20CEF40A11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E04B5F7-C2F0-411D-8B0A-9E43903A85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F033A5-5EDF-49C2-96F2-4A0EE3911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03867-19F2-4208-AFC4-BC110338FBB8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9A013E-6F40-4D2A-A821-E33ED9E50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B2356D-B331-47A4-8C7E-2F18B9104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F7FF2-C10D-4518-BC3D-0BE3049A4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9393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08C92-AABC-41C7-8269-357978501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F81DE9-E450-4AF2-8882-85D4107CEA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D98DE7-F7AD-4D78-BC73-5C628D6F35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E169663-32BA-434A-AD62-E2D2BCA06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03867-19F2-4208-AFC4-BC110338FBB8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1BACD9-FEED-4EDC-8252-CA7CFF28E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0FFB43-538E-434B-833F-C9DFBF582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8F7FF2-C10D-4518-BC3D-0BE3049A4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725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310B8E-4452-4CE5-A7B1-41815A496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F65F53-5117-4542-9CA8-895B8A1948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7F2339-A4E1-45DD-ACBB-107899606A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03867-19F2-4208-AFC4-BC110338FBB8}" type="datetimeFigureOut">
              <a:rPr lang="en-US" smtClean="0"/>
              <a:t>3/21/2024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B9ED95-D004-40E4-858A-A6049B8355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67EA52-2195-452B-AD3F-29C7B445C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8F7FF2-C10D-4518-BC3D-0BE3049A43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590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88338F-1DDA-4F0A-88D2-9F822E95B7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0CDA0B5-FF57-4C0E-839C-15D8375CF510}"/>
              </a:ext>
            </a:extLst>
          </p:cNvPr>
          <p:cNvSpPr txBox="1"/>
          <p:nvPr/>
        </p:nvSpPr>
        <p:spPr>
          <a:xfrm>
            <a:off x="3308217" y="2537926"/>
            <a:ext cx="557556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First Name Last Name</a:t>
            </a:r>
          </a:p>
          <a:p>
            <a:pPr algn="ctr"/>
            <a:r>
              <a:rPr lang="en-US" sz="4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Major</a:t>
            </a:r>
          </a:p>
          <a:p>
            <a:pPr algn="ctr"/>
            <a:r>
              <a:rPr lang="en-US" sz="4000" i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Presentation Title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183610-D454-4F65-B3DE-D07BCEB75A7B}"/>
              </a:ext>
            </a:extLst>
          </p:cNvPr>
          <p:cNvSpPr txBox="1"/>
          <p:nvPr/>
        </p:nvSpPr>
        <p:spPr>
          <a:xfrm>
            <a:off x="230639" y="5993363"/>
            <a:ext cx="18760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Track #</a:t>
            </a:r>
          </a:p>
        </p:txBody>
      </p:sp>
    </p:spTree>
    <p:extLst>
      <p:ext uri="{BB962C8B-B14F-4D97-AF65-F5344CB8AC3E}">
        <p14:creationId xmlns:p14="http://schemas.microsoft.com/office/powerpoint/2010/main" val="2721752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85F3FDB-51D1-4793-8792-20F14BE66F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316B01B-4474-4490-A17A-D732C70C2DAE}"/>
              </a:ext>
            </a:extLst>
          </p:cNvPr>
          <p:cNvSpPr txBox="1"/>
          <p:nvPr/>
        </p:nvSpPr>
        <p:spPr>
          <a:xfrm>
            <a:off x="3308217" y="2537926"/>
            <a:ext cx="557556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First Name Last Name</a:t>
            </a:r>
          </a:p>
          <a:p>
            <a:pPr algn="ctr"/>
            <a:r>
              <a:rPr lang="en-US" sz="4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Major</a:t>
            </a:r>
          </a:p>
          <a:p>
            <a:pPr algn="ctr"/>
            <a:r>
              <a:rPr lang="en-US" sz="4000" i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Presentation Title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D1C75E-1F9A-463A-96B1-D72C57ED33E6}"/>
              </a:ext>
            </a:extLst>
          </p:cNvPr>
          <p:cNvSpPr txBox="1"/>
          <p:nvPr/>
        </p:nvSpPr>
        <p:spPr>
          <a:xfrm>
            <a:off x="230639" y="5993363"/>
            <a:ext cx="18760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Track #</a:t>
            </a:r>
          </a:p>
        </p:txBody>
      </p:sp>
    </p:spTree>
    <p:extLst>
      <p:ext uri="{BB962C8B-B14F-4D97-AF65-F5344CB8AC3E}">
        <p14:creationId xmlns:p14="http://schemas.microsoft.com/office/powerpoint/2010/main" val="274574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D08EABE-018F-4805-9968-FDDD5EC7FC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3F544FD-693A-4AA6-86BF-FAD6EFD97728}"/>
              </a:ext>
            </a:extLst>
          </p:cNvPr>
          <p:cNvSpPr txBox="1"/>
          <p:nvPr/>
        </p:nvSpPr>
        <p:spPr>
          <a:xfrm>
            <a:off x="3308217" y="2537926"/>
            <a:ext cx="557556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First Name Last Name</a:t>
            </a:r>
          </a:p>
          <a:p>
            <a:pPr algn="ctr"/>
            <a:r>
              <a:rPr lang="en-US" sz="4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Major</a:t>
            </a:r>
          </a:p>
          <a:p>
            <a:pPr algn="ctr"/>
            <a:r>
              <a:rPr lang="en-US" sz="4000" i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Presentation Title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AA554C-FCE3-46CB-A498-94A24AE74BCD}"/>
              </a:ext>
            </a:extLst>
          </p:cNvPr>
          <p:cNvSpPr txBox="1"/>
          <p:nvPr/>
        </p:nvSpPr>
        <p:spPr>
          <a:xfrm>
            <a:off x="230639" y="5993363"/>
            <a:ext cx="18760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Track #</a:t>
            </a:r>
          </a:p>
        </p:txBody>
      </p:sp>
    </p:spTree>
    <p:extLst>
      <p:ext uri="{BB962C8B-B14F-4D97-AF65-F5344CB8AC3E}">
        <p14:creationId xmlns:p14="http://schemas.microsoft.com/office/powerpoint/2010/main" val="2169240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23DFF84-CA70-4C85-A3D2-F179F961E5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C02B7EE-EB52-43D0-B7D4-ADBF46297608}"/>
              </a:ext>
            </a:extLst>
          </p:cNvPr>
          <p:cNvSpPr txBox="1"/>
          <p:nvPr/>
        </p:nvSpPr>
        <p:spPr>
          <a:xfrm>
            <a:off x="3308217" y="2537926"/>
            <a:ext cx="557556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First Name Last Name</a:t>
            </a:r>
          </a:p>
          <a:p>
            <a:pPr algn="ctr"/>
            <a:r>
              <a:rPr lang="en-US" sz="4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Major</a:t>
            </a:r>
          </a:p>
          <a:p>
            <a:pPr algn="ctr"/>
            <a:r>
              <a:rPr lang="en-US" sz="4000" i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Presentation Title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A6BE58-4ED1-437F-AE37-EADA79EEDE0A}"/>
              </a:ext>
            </a:extLst>
          </p:cNvPr>
          <p:cNvSpPr txBox="1"/>
          <p:nvPr/>
        </p:nvSpPr>
        <p:spPr>
          <a:xfrm>
            <a:off x="230639" y="5993363"/>
            <a:ext cx="18760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Track #</a:t>
            </a:r>
          </a:p>
        </p:txBody>
      </p:sp>
    </p:spTree>
    <p:extLst>
      <p:ext uri="{BB962C8B-B14F-4D97-AF65-F5344CB8AC3E}">
        <p14:creationId xmlns:p14="http://schemas.microsoft.com/office/powerpoint/2010/main" val="2439710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23E7832-437E-4D06-8D74-A0CA655EA2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01290BC-D0D8-43FC-ADEA-A22DF9B6E9A1}"/>
              </a:ext>
            </a:extLst>
          </p:cNvPr>
          <p:cNvSpPr txBox="1"/>
          <p:nvPr/>
        </p:nvSpPr>
        <p:spPr>
          <a:xfrm>
            <a:off x="3308217" y="2537926"/>
            <a:ext cx="557556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First Name Last Name</a:t>
            </a:r>
          </a:p>
          <a:p>
            <a:pPr algn="ctr"/>
            <a:r>
              <a:rPr lang="en-US" sz="4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Major</a:t>
            </a:r>
          </a:p>
          <a:p>
            <a:pPr algn="ctr"/>
            <a:r>
              <a:rPr lang="en-US" sz="4000" i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Presentation Title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78997B-731D-4792-9107-7BEF7463AE82}"/>
              </a:ext>
            </a:extLst>
          </p:cNvPr>
          <p:cNvSpPr txBox="1"/>
          <p:nvPr/>
        </p:nvSpPr>
        <p:spPr>
          <a:xfrm>
            <a:off x="230639" y="5993363"/>
            <a:ext cx="18760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Track #</a:t>
            </a:r>
          </a:p>
        </p:txBody>
      </p:sp>
    </p:spTree>
    <p:extLst>
      <p:ext uri="{BB962C8B-B14F-4D97-AF65-F5344CB8AC3E}">
        <p14:creationId xmlns:p14="http://schemas.microsoft.com/office/powerpoint/2010/main" val="2697133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62ECE75-4518-4E78-B7AC-E53A0E8229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7E3C99E-4DD8-479F-AA30-6FAA15E84E32}"/>
              </a:ext>
            </a:extLst>
          </p:cNvPr>
          <p:cNvSpPr txBox="1"/>
          <p:nvPr/>
        </p:nvSpPr>
        <p:spPr>
          <a:xfrm>
            <a:off x="3308217" y="2537926"/>
            <a:ext cx="557556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First Name Last Name</a:t>
            </a:r>
          </a:p>
          <a:p>
            <a:pPr algn="ctr"/>
            <a:r>
              <a:rPr lang="en-US" sz="4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Major</a:t>
            </a:r>
          </a:p>
          <a:p>
            <a:pPr algn="ctr"/>
            <a:r>
              <a:rPr lang="en-US" sz="4000" i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Presentation Title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89055F-8034-406D-979B-D2C7F8056DF1}"/>
              </a:ext>
            </a:extLst>
          </p:cNvPr>
          <p:cNvSpPr txBox="1"/>
          <p:nvPr/>
        </p:nvSpPr>
        <p:spPr>
          <a:xfrm>
            <a:off x="230639" y="5993363"/>
            <a:ext cx="18760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Track #</a:t>
            </a:r>
          </a:p>
        </p:txBody>
      </p:sp>
    </p:spTree>
    <p:extLst>
      <p:ext uri="{BB962C8B-B14F-4D97-AF65-F5344CB8AC3E}">
        <p14:creationId xmlns:p14="http://schemas.microsoft.com/office/powerpoint/2010/main" val="2791156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499CF9B-6874-47DB-9177-60D7F703B6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9C99BCC-310E-47C6-945D-367F92C7D390}"/>
              </a:ext>
            </a:extLst>
          </p:cNvPr>
          <p:cNvSpPr txBox="1"/>
          <p:nvPr/>
        </p:nvSpPr>
        <p:spPr>
          <a:xfrm>
            <a:off x="3308217" y="2537926"/>
            <a:ext cx="5575565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First Name Last Name</a:t>
            </a:r>
          </a:p>
          <a:p>
            <a:pPr algn="ctr"/>
            <a:r>
              <a:rPr lang="en-US" sz="4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Major</a:t>
            </a:r>
          </a:p>
          <a:p>
            <a:pPr algn="ctr"/>
            <a:r>
              <a:rPr lang="en-US" sz="4000" i="1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Presentation Title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E6CE6DA-C6EB-4E84-80CD-330F5CF9BA27}"/>
              </a:ext>
            </a:extLst>
          </p:cNvPr>
          <p:cNvSpPr txBox="1"/>
          <p:nvPr/>
        </p:nvSpPr>
        <p:spPr>
          <a:xfrm>
            <a:off x="230639" y="5993363"/>
            <a:ext cx="18760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Track #</a:t>
            </a:r>
          </a:p>
        </p:txBody>
      </p:sp>
    </p:spTree>
    <p:extLst>
      <p:ext uri="{BB962C8B-B14F-4D97-AF65-F5344CB8AC3E}">
        <p14:creationId xmlns:p14="http://schemas.microsoft.com/office/powerpoint/2010/main" val="19063794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63</Words>
  <Application>Microsoft Office PowerPoint</Application>
  <PresentationFormat>Widescreen</PresentationFormat>
  <Paragraphs>28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Helvetica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Macy J Ring</dc:creator>
  <cp:lastModifiedBy>Macy J Ring</cp:lastModifiedBy>
  <cp:revision>3</cp:revision>
  <dcterms:created xsi:type="dcterms:W3CDTF">2024-03-21T16:04:44Z</dcterms:created>
  <dcterms:modified xsi:type="dcterms:W3CDTF">2024-03-21T16:08:43Z</dcterms:modified>
</cp:coreProperties>
</file>