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E93A4-6175-49A3-90EB-E7CC623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D359B-152E-416E-8542-A8F254133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A850C-798A-45D2-ADF1-F962C574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3867-19F2-4208-AFC4-BC110338FBB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3856-75ED-49FA-A7CE-7A9B4BF8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E9E7B-91B3-4B60-969F-8E923A7C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7FF2-C10D-4518-BC3D-0BE3049A4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9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8174-F06B-4A5A-985E-FFEF5927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F31A8-EBC0-49E3-B039-2569F3428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68EC5-8CB8-4B00-8663-3924DD30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3867-19F2-4208-AFC4-BC110338FBB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7026-2A15-4D08-9B8A-604A9028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A24D8-F476-4287-9D7F-24357D21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7FF2-C10D-4518-BC3D-0BE3049A4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3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762D0-2086-4E18-A31B-D38444ABE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710E5-906E-417A-959E-5D4F68079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EDDEA-7C2F-4F52-A7FA-E52FAAE0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3867-19F2-4208-AFC4-BC110338FBB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15D71-1D27-4EEF-B028-6F2B6868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41098-B8AA-45E4-91E3-C8F8DFDC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7FF2-C10D-4518-BC3D-0BE3049A4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0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23C0-5496-4F0C-A98A-8587E403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2A45-12E8-4F1C-B0FE-02A701AFB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E42AC-6006-417F-BB9D-D4B92832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3867-19F2-4208-AFC4-BC110338FBB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94162-729F-45D6-8C46-9D161CDA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332E0-013D-4010-A47D-A3D027E7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7FF2-C10D-4518-BC3D-0BE3049A4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2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D56B-085F-4D70-BE72-25385FBD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AEE46-15F0-42CC-8D42-1E07FDD70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A7118-39CB-4272-8444-00625FAC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3867-19F2-4208-AFC4-BC110338FBB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C4A6D-24CC-4FFA-AEA9-153AFEE1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DFA88-E136-4FC4-A9E2-A0EB6F11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7FF2-C10D-4518-BC3D-0BE3049A4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6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5C3C-FF42-4322-8CB7-0F5B9759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494F-68BD-4069-8244-72A2AFCC0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0DA22-F04C-41B2-97D7-FF1A2F214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F8171-978D-4336-B706-2B5040CC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3867-19F2-4208-AFC4-BC110338FBB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C78BE-74DA-4EDA-8BD6-1726A84E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2EED9-FC0B-47A9-904B-77DA1ED4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7FF2-C10D-4518-BC3D-0BE3049A4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2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FA12-1803-44DB-9728-74ACE8EF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617A0-47EF-4842-9136-A835DD670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636B8-4A51-4BBF-B6BD-8DFD42F91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97623-24F0-4BEA-8581-9BFBC441C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E9681-4412-4EBA-BF46-9445BE5AD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9B8295-7D2B-41D7-A5EA-922DB0C9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3867-19F2-4208-AFC4-BC110338FBB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B3F41-8440-4A73-889B-3A9C6CDD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E3551-80EC-4288-99DB-ADDAA7A3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7FF2-C10D-4518-BC3D-0BE3049A4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60BA-3F86-4430-BFE7-C2357330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5807CD-1AE6-45B2-96C6-0FC6C124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3867-19F2-4208-AFC4-BC110338FBB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62CA8-F6F9-4B7A-BC6F-D3CF3477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519CD-2BD4-4C96-8D94-EE44DE05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7FF2-C10D-4518-BC3D-0BE3049A4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2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433145-CE05-4E34-9C27-2D873A7D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3867-19F2-4208-AFC4-BC110338FBB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E34C88-FDDB-4920-99A4-486245C6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0CDD-19E3-4642-9FDD-D75CE266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7FF2-C10D-4518-BC3D-0BE3049A4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3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548C5-E46D-4623-87CD-73B1A950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78BFE-3CBE-4986-85D6-20CEF40A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4B5F7-C2F0-411D-8B0A-9E43903A8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033A5-5EDF-49C2-96F2-4A0EE391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3867-19F2-4208-AFC4-BC110338FBB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A013E-6F40-4D2A-A821-E33ED9E5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2356D-B331-47A4-8C7E-2F18B910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7FF2-C10D-4518-BC3D-0BE3049A4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8C92-AABC-41C7-8269-35797850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81DE9-E450-4AF2-8882-85D4107CE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98DE7-F7AD-4D78-BC73-5C628D6F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69663-32BA-434A-AD62-E2D2BCA0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3867-19F2-4208-AFC4-BC110338FBB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BACD9-FEED-4EDC-8252-CA7CFF28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FFB43-538E-434B-833F-C9DFBF58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7FF2-C10D-4518-BC3D-0BE3049A4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2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10B8E-4452-4CE5-A7B1-41815A49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65F53-5117-4542-9CA8-895B8A19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2339-A4E1-45DD-ACBB-107899606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03867-19F2-4208-AFC4-BC110338FBB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9ED95-D004-40E4-858A-A6049B835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7EA52-2195-452B-AD3F-29C7B445C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7FF2-C10D-4518-BC3D-0BE3049A4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9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88338F-1DDA-4F0A-88D2-9F822E95B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CDA0B5-FF57-4C0E-839C-15D8375CF510}"/>
              </a:ext>
            </a:extLst>
          </p:cNvPr>
          <p:cNvSpPr txBox="1"/>
          <p:nvPr/>
        </p:nvSpPr>
        <p:spPr>
          <a:xfrm>
            <a:off x="3308217" y="2537926"/>
            <a:ext cx="55755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Name Last Name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Major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Presentation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83610-D454-4F65-B3DE-D07BCEB75A7B}"/>
              </a:ext>
            </a:extLst>
          </p:cNvPr>
          <p:cNvSpPr txBox="1"/>
          <p:nvPr/>
        </p:nvSpPr>
        <p:spPr>
          <a:xfrm>
            <a:off x="230639" y="5993363"/>
            <a:ext cx="1876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Track #</a:t>
            </a:r>
          </a:p>
        </p:txBody>
      </p:sp>
    </p:spTree>
    <p:extLst>
      <p:ext uri="{BB962C8B-B14F-4D97-AF65-F5344CB8AC3E}">
        <p14:creationId xmlns:p14="http://schemas.microsoft.com/office/powerpoint/2010/main" val="272175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F3FDB-51D1-4793-8792-20F14BE66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16B01B-4474-4490-A17A-D732C70C2DAE}"/>
              </a:ext>
            </a:extLst>
          </p:cNvPr>
          <p:cNvSpPr txBox="1"/>
          <p:nvPr/>
        </p:nvSpPr>
        <p:spPr>
          <a:xfrm>
            <a:off x="3308217" y="2537926"/>
            <a:ext cx="55755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Name Last Name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Major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1C75E-1F9A-463A-96B1-D72C57ED33E6}"/>
              </a:ext>
            </a:extLst>
          </p:cNvPr>
          <p:cNvSpPr txBox="1"/>
          <p:nvPr/>
        </p:nvSpPr>
        <p:spPr>
          <a:xfrm>
            <a:off x="230639" y="5993363"/>
            <a:ext cx="1876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Track #</a:t>
            </a:r>
          </a:p>
        </p:txBody>
      </p:sp>
    </p:spTree>
    <p:extLst>
      <p:ext uri="{BB962C8B-B14F-4D97-AF65-F5344CB8AC3E}">
        <p14:creationId xmlns:p14="http://schemas.microsoft.com/office/powerpoint/2010/main" val="27457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8EABE-018F-4805-9968-FDDD5EC7F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F544FD-693A-4AA6-86BF-FAD6EFD97728}"/>
              </a:ext>
            </a:extLst>
          </p:cNvPr>
          <p:cNvSpPr txBox="1"/>
          <p:nvPr/>
        </p:nvSpPr>
        <p:spPr>
          <a:xfrm>
            <a:off x="3308217" y="2537926"/>
            <a:ext cx="55755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Name Last Name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Major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A554C-FCE3-46CB-A498-94A24AE74BCD}"/>
              </a:ext>
            </a:extLst>
          </p:cNvPr>
          <p:cNvSpPr txBox="1"/>
          <p:nvPr/>
        </p:nvSpPr>
        <p:spPr>
          <a:xfrm>
            <a:off x="230639" y="5993363"/>
            <a:ext cx="1876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Track #</a:t>
            </a:r>
          </a:p>
        </p:txBody>
      </p:sp>
    </p:spTree>
    <p:extLst>
      <p:ext uri="{BB962C8B-B14F-4D97-AF65-F5344CB8AC3E}">
        <p14:creationId xmlns:p14="http://schemas.microsoft.com/office/powerpoint/2010/main" val="216924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DFF84-CA70-4C85-A3D2-F179F961E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02B7EE-EB52-43D0-B7D4-ADBF46297608}"/>
              </a:ext>
            </a:extLst>
          </p:cNvPr>
          <p:cNvSpPr txBox="1"/>
          <p:nvPr/>
        </p:nvSpPr>
        <p:spPr>
          <a:xfrm>
            <a:off x="3308217" y="2537926"/>
            <a:ext cx="55755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Name Last Name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Major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6BE58-4ED1-437F-AE37-EADA79EEDE0A}"/>
              </a:ext>
            </a:extLst>
          </p:cNvPr>
          <p:cNvSpPr txBox="1"/>
          <p:nvPr/>
        </p:nvSpPr>
        <p:spPr>
          <a:xfrm>
            <a:off x="230639" y="5993363"/>
            <a:ext cx="1876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Track #</a:t>
            </a:r>
          </a:p>
        </p:txBody>
      </p:sp>
    </p:spTree>
    <p:extLst>
      <p:ext uri="{BB962C8B-B14F-4D97-AF65-F5344CB8AC3E}">
        <p14:creationId xmlns:p14="http://schemas.microsoft.com/office/powerpoint/2010/main" val="243971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E7832-437E-4D06-8D74-A0CA655EA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290BC-D0D8-43FC-ADEA-A22DF9B6E9A1}"/>
              </a:ext>
            </a:extLst>
          </p:cNvPr>
          <p:cNvSpPr txBox="1"/>
          <p:nvPr/>
        </p:nvSpPr>
        <p:spPr>
          <a:xfrm>
            <a:off x="3308217" y="2537926"/>
            <a:ext cx="55755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Name Last Name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Major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8997B-731D-4792-9107-7BEF7463AE82}"/>
              </a:ext>
            </a:extLst>
          </p:cNvPr>
          <p:cNvSpPr txBox="1"/>
          <p:nvPr/>
        </p:nvSpPr>
        <p:spPr>
          <a:xfrm>
            <a:off x="230639" y="5993363"/>
            <a:ext cx="1876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Track #</a:t>
            </a:r>
          </a:p>
        </p:txBody>
      </p:sp>
    </p:spTree>
    <p:extLst>
      <p:ext uri="{BB962C8B-B14F-4D97-AF65-F5344CB8AC3E}">
        <p14:creationId xmlns:p14="http://schemas.microsoft.com/office/powerpoint/2010/main" val="269713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2ECE75-4518-4E78-B7AC-E53A0E822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E3C99E-4DD8-479F-AA30-6FAA15E84E32}"/>
              </a:ext>
            </a:extLst>
          </p:cNvPr>
          <p:cNvSpPr txBox="1"/>
          <p:nvPr/>
        </p:nvSpPr>
        <p:spPr>
          <a:xfrm>
            <a:off x="3308217" y="2537926"/>
            <a:ext cx="55755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Name Last Name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Major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9055F-8034-406D-979B-D2C7F8056DF1}"/>
              </a:ext>
            </a:extLst>
          </p:cNvPr>
          <p:cNvSpPr txBox="1"/>
          <p:nvPr/>
        </p:nvSpPr>
        <p:spPr>
          <a:xfrm>
            <a:off x="230639" y="5993363"/>
            <a:ext cx="1876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Track #</a:t>
            </a:r>
          </a:p>
        </p:txBody>
      </p:sp>
    </p:spTree>
    <p:extLst>
      <p:ext uri="{BB962C8B-B14F-4D97-AF65-F5344CB8AC3E}">
        <p14:creationId xmlns:p14="http://schemas.microsoft.com/office/powerpoint/2010/main" val="279115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9CF9B-6874-47DB-9177-60D7F703B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C99BCC-310E-47C6-945D-367F92C7D390}"/>
              </a:ext>
            </a:extLst>
          </p:cNvPr>
          <p:cNvSpPr txBox="1"/>
          <p:nvPr/>
        </p:nvSpPr>
        <p:spPr>
          <a:xfrm>
            <a:off x="3308217" y="2537926"/>
            <a:ext cx="55755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Name Last Name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Major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CE6DA-C6EB-4E84-80CD-330F5CF9BA27}"/>
              </a:ext>
            </a:extLst>
          </p:cNvPr>
          <p:cNvSpPr txBox="1"/>
          <p:nvPr/>
        </p:nvSpPr>
        <p:spPr>
          <a:xfrm>
            <a:off x="230639" y="5993363"/>
            <a:ext cx="1876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Track #</a:t>
            </a:r>
          </a:p>
        </p:txBody>
      </p:sp>
    </p:spTree>
    <p:extLst>
      <p:ext uri="{BB962C8B-B14F-4D97-AF65-F5344CB8AC3E}">
        <p14:creationId xmlns:p14="http://schemas.microsoft.com/office/powerpoint/2010/main" val="190637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Macy J Ring</dc:creator>
  <cp:lastModifiedBy>Macy J Ring</cp:lastModifiedBy>
  <cp:revision>3</cp:revision>
  <dcterms:created xsi:type="dcterms:W3CDTF">2024-03-21T16:04:44Z</dcterms:created>
  <dcterms:modified xsi:type="dcterms:W3CDTF">2024-03-21T16:08:43Z</dcterms:modified>
</cp:coreProperties>
</file>